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1"/>
  </p:notesMasterIdLst>
  <p:sldIdLst>
    <p:sldId id="256" r:id="rId2"/>
    <p:sldId id="257" r:id="rId3"/>
    <p:sldId id="261" r:id="rId4"/>
    <p:sldId id="262" r:id="rId5"/>
    <p:sldId id="263" r:id="rId6"/>
    <p:sldId id="264" r:id="rId7"/>
    <p:sldId id="265" r:id="rId8"/>
    <p:sldId id="266" r:id="rId9"/>
    <p:sldId id="269" r:id="rId10"/>
    <p:sldId id="270" r:id="rId11"/>
    <p:sldId id="271" r:id="rId12"/>
    <p:sldId id="274" r:id="rId13"/>
    <p:sldId id="276" r:id="rId14"/>
    <p:sldId id="278" r:id="rId15"/>
    <p:sldId id="279" r:id="rId16"/>
    <p:sldId id="280" r:id="rId17"/>
    <p:sldId id="281" r:id="rId18"/>
    <p:sldId id="299" r:id="rId19"/>
    <p:sldId id="285" r:id="rId20"/>
    <p:sldId id="291" r:id="rId21"/>
    <p:sldId id="289" r:id="rId22"/>
    <p:sldId id="305" r:id="rId23"/>
    <p:sldId id="306" r:id="rId24"/>
    <p:sldId id="307" r:id="rId25"/>
    <p:sldId id="308" r:id="rId26"/>
    <p:sldId id="309" r:id="rId27"/>
    <p:sldId id="332" r:id="rId28"/>
    <p:sldId id="331" r:id="rId29"/>
    <p:sldId id="334" r:id="rId30"/>
    <p:sldId id="312" r:id="rId31"/>
    <p:sldId id="313" r:id="rId32"/>
    <p:sldId id="314" r:id="rId33"/>
    <p:sldId id="315" r:id="rId34"/>
    <p:sldId id="322" r:id="rId35"/>
    <p:sldId id="323" r:id="rId36"/>
    <p:sldId id="324" r:id="rId37"/>
    <p:sldId id="325" r:id="rId38"/>
    <p:sldId id="326" r:id="rId39"/>
    <p:sldId id="327" r:id="rId4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052A3A-D7AF-4B3B-BB1E-9BD9FB932E0F}">
  <a:tblStyle styleId="{BB052A3A-D7AF-4B3B-BB1E-9BD9FB932E0F}" styleName="Table_0"/>
  <a:tblStyle styleId="{9368355B-24C2-4D4B-8FF4-DAD36A0CC82D}"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24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24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24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a:t>
            </a:fld>
            <a:endParaRPr lang="en-US"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007179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196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10</a:t>
            </a:fld>
            <a:endParaRPr lang="en-US" sz="1200" b="0" i="0" u="none" strike="noStrike" cap="none" baseline="0">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02047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11</a:t>
            </a:fld>
            <a:endParaRPr lang="en-US" sz="1200" b="0" i="0" u="none" strike="noStrike" cap="none" baseline="0">
              <a:solidFill>
                <a:schemeClr val="dk1"/>
              </a:solidFill>
              <a:latin typeface="Arial"/>
              <a:ea typeface="Arial"/>
              <a:cs typeface="Arial"/>
              <a:sym typeface="Arial"/>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41354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12</a:t>
            </a:fld>
            <a:endParaRPr lang="en-US" sz="1200" b="0" i="0" u="none" strike="noStrike" cap="none" baseline="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74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52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185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15</a:t>
            </a:fld>
            <a:endParaRPr lang="en-US" sz="1200" b="0" i="0" u="none" strike="noStrike" cap="none" baseline="0">
              <a:solidFill>
                <a:schemeClr val="dk1"/>
              </a:solidFill>
              <a:latin typeface="Arial"/>
              <a:ea typeface="Arial"/>
              <a:cs typeface="Arial"/>
              <a:sym typeface="Arial"/>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5" name="Shape 3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9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895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0757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9342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0780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5024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20</a:t>
            </a:fld>
            <a:endParaRPr lang="en-US" sz="1200" b="0" i="0" u="none" strike="noStrike" cap="none" baseline="0">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29729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21</a:t>
            </a:fld>
            <a:endParaRPr lang="en-US" sz="1200" b="0" i="0" u="none" strike="noStrike" cap="none" baseline="0">
              <a:solidFill>
                <a:schemeClr val="dk1"/>
              </a:solidFill>
              <a:latin typeface="Arial"/>
              <a:ea typeface="Arial"/>
              <a:cs typeface="Arial"/>
              <a:sym typeface="Arial"/>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75155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22</a:t>
            </a:fld>
            <a:endParaRPr lang="en-US" sz="1200" b="0" i="0" u="none" strike="noStrike" cap="none" baseline="0">
              <a:solidFill>
                <a:schemeClr val="dk1"/>
              </a:solidFill>
              <a:latin typeface="Arial"/>
              <a:ea typeface="Arial"/>
              <a:cs typeface="Arial"/>
              <a:sym typeface="Arial"/>
            </a:endParaRPr>
          </a:p>
        </p:txBody>
      </p:sp>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206695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23</a:t>
            </a:fld>
            <a:endParaRPr lang="en-US" sz="1200" b="0" i="0" u="none" strike="noStrike" cap="none" baseline="0">
              <a:solidFill>
                <a:schemeClr val="dk1"/>
              </a:solidFill>
              <a:latin typeface="Arial"/>
              <a:ea typeface="Arial"/>
              <a:cs typeface="Arial"/>
              <a:sym typeface="Arial"/>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4" name="Shape 5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474468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24</a:t>
            </a:fld>
            <a:endParaRPr lang="en-US" sz="1200" b="0" i="0" u="none" strike="noStrike" cap="none" baseline="0">
              <a:solidFill>
                <a:schemeClr val="dk1"/>
              </a:solidFill>
              <a:latin typeface="Arial"/>
              <a:ea typeface="Arial"/>
              <a:cs typeface="Arial"/>
              <a:sym typeface="Arial"/>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05303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513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13775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Times New Roman"/>
                <a:ea typeface="Times New Roman"/>
                <a:cs typeface="Times New Roman"/>
                <a:sym typeface="Times New Roman"/>
              </a:rPr>
              <a:t>27</a:t>
            </a:fld>
            <a:endParaRPr lang="en-US"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14859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591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481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a:t>
            </a:fld>
            <a:endParaRPr lang="en-US" sz="1200" b="0" i="0" u="none" strike="noStrike" cap="none" baseline="0">
              <a:solidFill>
                <a:schemeClr val="dk1"/>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042736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9308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2196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34</a:t>
            </a:fld>
            <a:endParaRPr lang="en-US" sz="1200" b="0" i="0" u="none" strike="noStrike" cap="none" baseline="0">
              <a:solidFill>
                <a:schemeClr val="dk1"/>
              </a:solidFill>
              <a:latin typeface="Arial"/>
              <a:ea typeface="Arial"/>
              <a:cs typeface="Arial"/>
              <a:sym typeface="Arial"/>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5" name="Shape 6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002831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35</a:t>
            </a:fld>
            <a:endParaRPr lang="en-US" sz="1200" b="0" i="0" u="none" strike="noStrike" cap="none" baseline="0">
              <a:solidFill>
                <a:schemeClr val="dk1"/>
              </a:solidFill>
              <a:latin typeface="Arial"/>
              <a:ea typeface="Arial"/>
              <a:cs typeface="Arial"/>
              <a:sym typeface="Arial"/>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7" name="Shape 6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764034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36</a:t>
            </a:fld>
            <a:endParaRPr lang="en-US" sz="1200" b="0" i="0" u="none" strike="noStrike" cap="none" baseline="0">
              <a:solidFill>
                <a:schemeClr val="dk1"/>
              </a:solidFill>
              <a:latin typeface="Arial"/>
              <a:ea typeface="Arial"/>
              <a:cs typeface="Arial"/>
              <a:sym typeface="Arial"/>
            </a:endParaRPr>
          </a:p>
        </p:txBody>
      </p:sp>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5" name="Shape 6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980178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37</a:t>
            </a:fld>
            <a:endParaRPr lang="en-US" sz="1200" b="0" i="0" u="none" strike="noStrike" cap="none" baseline="0">
              <a:solidFill>
                <a:schemeClr val="dk1"/>
              </a:solidFill>
              <a:latin typeface="Arial"/>
              <a:ea typeface="Arial"/>
              <a:cs typeface="Arial"/>
              <a:sym typeface="Arial"/>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3" name="Shape 6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94071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38</a:t>
            </a:fld>
            <a:endParaRPr lang="en-US" sz="1200" b="0" i="0" u="none" strike="noStrike" cap="none" baseline="0">
              <a:solidFill>
                <a:schemeClr val="dk1"/>
              </a:solidFill>
              <a:latin typeface="Arial"/>
              <a:ea typeface="Arial"/>
              <a:cs typeface="Arial"/>
              <a:sym typeface="Arial"/>
            </a:endParaRPr>
          </a:p>
        </p:txBody>
      </p:sp>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6" name="Shape 7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118791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7226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4</a:t>
            </a:fld>
            <a:endParaRPr lang="en-US" sz="1200" b="0" i="0" u="none" strike="noStrike" cap="none" baseline="0">
              <a:solidFill>
                <a:schemeClr val="dk1"/>
              </a:solidFill>
              <a:latin typeface="Arial"/>
              <a:ea typeface="Arial"/>
              <a:cs typeface="Arial"/>
              <a:sym typeface="Arial"/>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5897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5</a:t>
            </a:fld>
            <a:endParaRPr lang="en-US" sz="1200" b="0" i="0" u="none" strike="noStrike" cap="none" baseline="0">
              <a:solidFill>
                <a:schemeClr val="dk1"/>
              </a:solidFill>
              <a:latin typeface="Arial"/>
              <a:ea typeface="Arial"/>
              <a:cs typeface="Arial"/>
              <a:sym typeface="Arial"/>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82008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6</a:t>
            </a:fld>
            <a:endParaRPr lang="en-US" sz="1200" b="0" i="0" u="none" strike="noStrike" cap="none" baseline="0">
              <a:solidFill>
                <a:schemeClr val="dk1"/>
              </a:solidFill>
              <a:latin typeface="Arial"/>
              <a:ea typeface="Arial"/>
              <a:cs typeface="Arial"/>
              <a:sym typeface="Arial"/>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0783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7</a:t>
            </a:fld>
            <a:endParaRPr lang="en-US" sz="1200" b="0" i="0" u="none" strike="noStrike" cap="none" baseline="0">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10719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8</a:t>
            </a:fld>
            <a:endParaRPr lang="en-US" sz="1200" b="0" i="0" u="none" strike="noStrike" cap="none" baseline="0">
              <a:solidFill>
                <a:schemeClr val="dk1"/>
              </a:solidFill>
              <a:latin typeface="Arial"/>
              <a:ea typeface="Arial"/>
              <a:cs typeface="Arial"/>
              <a:sym typeface="Arial"/>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92990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9</a:t>
            </a:fld>
            <a:endParaRPr lang="en-US" sz="1200" b="0" i="0" u="none" strike="noStrike" cap="none" baseline="0">
              <a:solidFill>
                <a:schemeClr val="dk1"/>
              </a:solidFill>
              <a:latin typeface="Arial"/>
              <a:ea typeface="Arial"/>
              <a:cs typeface="Arial"/>
              <a:sym typeface="Arial"/>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648301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0" y="0"/>
            <a:ext cx="7397749" cy="6858000"/>
          </a:xfrm>
          <a:prstGeom prst="rect">
            <a:avLst/>
          </a:prstGeom>
          <a:noFill/>
          <a:ln>
            <a:noFill/>
          </a:ln>
        </p:spPr>
      </p:pic>
      <p:sp>
        <p:nvSpPr>
          <p:cNvPr id="16" name="Shape 16"/>
          <p:cNvSpPr txBox="1">
            <a:spLocks noGrp="1"/>
          </p:cNvSpPr>
          <p:nvPr>
            <p:ph type="ctrTitle"/>
          </p:nvPr>
        </p:nvSpPr>
        <p:spPr>
          <a:xfrm>
            <a:off x="2743973" y="1964266"/>
            <a:ext cx="5714228" cy="2421463"/>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2743973" y="4385732"/>
            <a:ext cx="5714228" cy="1405466"/>
          </a:xfrm>
          <a:prstGeom prst="rect">
            <a:avLst/>
          </a:prstGeom>
          <a:noFill/>
          <a:ln>
            <a:noFill/>
          </a:ln>
        </p:spPr>
        <p:txBody>
          <a:bodyPr lIns="91425" tIns="91425" rIns="91425" bIns="91425" anchor="t" anchorCtr="0"/>
          <a:lstStyle>
            <a:lvl1pPr marL="0" marR="0" indent="0" algn="r" rtl="0">
              <a:spcBef>
                <a:spcPts val="0"/>
              </a:spcBef>
              <a:spcAft>
                <a:spcPts val="1000"/>
              </a:spcAft>
              <a:buClr>
                <a:schemeClr val="lt1"/>
              </a:buClr>
              <a:buFont typeface="Arial"/>
              <a:buNone/>
              <a:defRPr/>
            </a:lvl1pPr>
            <a:lvl2pPr marL="457200" marR="0" indent="0" algn="ctr" rtl="0">
              <a:spcBef>
                <a:spcPts val="0"/>
              </a:spcBef>
              <a:spcAft>
                <a:spcPts val="1000"/>
              </a:spcAft>
              <a:buClr>
                <a:schemeClr val="lt1"/>
              </a:buClr>
              <a:buFont typeface="Arial"/>
              <a:buNone/>
              <a:defRPr/>
            </a:lvl2pPr>
            <a:lvl3pPr marL="914400" marR="0" indent="0" algn="ctr" rtl="0">
              <a:spcBef>
                <a:spcPts val="0"/>
              </a:spcBef>
              <a:spcAft>
                <a:spcPts val="1000"/>
              </a:spcAft>
              <a:buClr>
                <a:schemeClr val="lt1"/>
              </a:buClr>
              <a:buFont typeface="Arial"/>
              <a:buNone/>
              <a:defRPr/>
            </a:lvl3pPr>
            <a:lvl4pPr marL="1371600" marR="0" indent="0" algn="ctr" rtl="0">
              <a:spcBef>
                <a:spcPts val="0"/>
              </a:spcBef>
              <a:spcAft>
                <a:spcPts val="1000"/>
              </a:spcAft>
              <a:buClr>
                <a:schemeClr val="lt1"/>
              </a:buClr>
              <a:buFont typeface="Arial"/>
              <a:buNone/>
              <a:defRPr/>
            </a:lvl4pPr>
            <a:lvl5pPr marL="1828800" marR="0" indent="0" algn="ctr" rtl="0">
              <a:spcBef>
                <a:spcPts val="0"/>
              </a:spcBef>
              <a:spcAft>
                <a:spcPts val="1000"/>
              </a:spcAft>
              <a:buClr>
                <a:schemeClr val="lt1"/>
              </a:buClr>
              <a:buFont typeface="Arial"/>
              <a:buNone/>
              <a:defRPr/>
            </a:lvl5pPr>
            <a:lvl6pPr marL="2286000" marR="0" indent="0" algn="ctr" rtl="0">
              <a:spcBef>
                <a:spcPts val="0"/>
              </a:spcBef>
              <a:spcAft>
                <a:spcPts val="1000"/>
              </a:spcAft>
              <a:buClr>
                <a:schemeClr val="lt1"/>
              </a:buClr>
              <a:buFont typeface="Arial"/>
              <a:buNone/>
              <a:defRPr/>
            </a:lvl6pPr>
            <a:lvl7pPr marL="2743200" marR="0" indent="0" algn="ctr" rtl="0">
              <a:spcBef>
                <a:spcPts val="0"/>
              </a:spcBef>
              <a:spcAft>
                <a:spcPts val="1000"/>
              </a:spcAft>
              <a:buClr>
                <a:schemeClr val="lt1"/>
              </a:buClr>
              <a:buFont typeface="Arial"/>
              <a:buNone/>
              <a:defRPr/>
            </a:lvl7pPr>
            <a:lvl8pPr marL="3200400" marR="0" indent="0" algn="ctr" rtl="0">
              <a:spcBef>
                <a:spcPts val="0"/>
              </a:spcBef>
              <a:spcAft>
                <a:spcPts val="1000"/>
              </a:spcAft>
              <a:buClr>
                <a:schemeClr val="lt1"/>
              </a:buClr>
              <a:buFont typeface="Arial"/>
              <a:buNone/>
              <a:defRPr/>
            </a:lvl8pPr>
            <a:lvl9pPr marL="3657600" marR="0" indent="0" algn="ctr" rtl="0">
              <a:spcBef>
                <a:spcPts val="0"/>
              </a:spcBef>
              <a:spcAft>
                <a:spcPts val="1000"/>
              </a:spcAft>
              <a:buClr>
                <a:schemeClr val="lt1"/>
              </a:buClr>
              <a:buFont typeface="Arial"/>
              <a:buNone/>
              <a:defRPr/>
            </a:lvl9pPr>
          </a:lstStyle>
          <a:p>
            <a:endParaRPr/>
          </a:p>
        </p:txBody>
      </p:sp>
      <p:sp>
        <p:nvSpPr>
          <p:cNvPr id="18" name="Shape 18"/>
          <p:cNvSpPr txBox="1">
            <a:spLocks noGrp="1"/>
          </p:cNvSpPr>
          <p:nvPr>
            <p:ph type="dt" idx="10"/>
          </p:nvPr>
        </p:nvSpPr>
        <p:spPr>
          <a:xfrm>
            <a:off x="6751638"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2743200" y="5870575"/>
            <a:ext cx="3932237"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80406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80" name="Shape 80"/>
          <p:cNvSpPr txBox="1">
            <a:spLocks noGrp="1"/>
          </p:cNvSpPr>
          <p:nvPr>
            <p:ph type="title"/>
          </p:nvPr>
        </p:nvSpPr>
        <p:spPr>
          <a:xfrm>
            <a:off x="457200" y="609600"/>
            <a:ext cx="7772400" cy="145573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743479" y="2218266"/>
            <a:ext cx="3540603" cy="5762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body" idx="2"/>
          </p:nvPr>
        </p:nvSpPr>
        <p:spPr>
          <a:xfrm>
            <a:off x="457200" y="2870200"/>
            <a:ext cx="3813048" cy="2920998"/>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83" name="Shape 83"/>
          <p:cNvSpPr txBox="1">
            <a:spLocks noGrp="1"/>
          </p:cNvSpPr>
          <p:nvPr>
            <p:ph type="body" idx="3"/>
          </p:nvPr>
        </p:nvSpPr>
        <p:spPr>
          <a:xfrm>
            <a:off x="4711119" y="2218266"/>
            <a:ext cx="3518479" cy="5762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4" name="Shape 84"/>
          <p:cNvSpPr txBox="1">
            <a:spLocks noGrp="1"/>
          </p:cNvSpPr>
          <p:nvPr>
            <p:ph type="body" idx="4"/>
          </p:nvPr>
        </p:nvSpPr>
        <p:spPr>
          <a:xfrm>
            <a:off x="4416551" y="2870200"/>
            <a:ext cx="3813048" cy="2920998"/>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85" name="Shape 85"/>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96" name="Shape 96"/>
          <p:cNvSpPr txBox="1">
            <a:spLocks noGrp="1"/>
          </p:cNvSpPr>
          <p:nvPr>
            <p:ph type="title"/>
          </p:nvPr>
        </p:nvSpPr>
        <p:spPr>
          <a:xfrm>
            <a:off x="461718" y="1557867"/>
            <a:ext cx="2862909" cy="143933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3606144" y="609600"/>
            <a:ext cx="4627974" cy="51816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98" name="Shape 98"/>
          <p:cNvSpPr txBox="1">
            <a:spLocks noGrp="1"/>
          </p:cNvSpPr>
          <p:nvPr>
            <p:ph type="body" idx="2"/>
          </p:nvPr>
        </p:nvSpPr>
        <p:spPr>
          <a:xfrm>
            <a:off x="461718" y="2997200"/>
            <a:ext cx="2862909" cy="1845734"/>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9" name="Shape 99"/>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04" name="Shape 104"/>
          <p:cNvSpPr txBox="1">
            <a:spLocks noGrp="1"/>
          </p:cNvSpPr>
          <p:nvPr>
            <p:ph type="title"/>
          </p:nvPr>
        </p:nvSpPr>
        <p:spPr>
          <a:xfrm>
            <a:off x="462127" y="1735672"/>
            <a:ext cx="4097204" cy="13715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a:spLocks noGrp="1"/>
          </p:cNvSpPr>
          <p:nvPr>
            <p:ph type="pic" idx="2"/>
          </p:nvPr>
        </p:nvSpPr>
        <p:spPr>
          <a:xfrm>
            <a:off x="5029200" y="914400"/>
            <a:ext cx="3200399" cy="4572000"/>
          </a:xfrm>
          <a:prstGeom prst="roundRect">
            <a:avLst>
              <a:gd name="adj" fmla="val 4280"/>
            </a:avLst>
          </a:prstGeom>
          <a:noFill/>
          <a:ln w="50800" cap="sq" cmpd="dbl">
            <a:solidFill>
              <a:srgbClr val="FFFFFF"/>
            </a:solidFill>
            <a:prstDash val="solid"/>
            <a:miter/>
            <a:headEnd type="none" w="med" len="med"/>
            <a:tailEnd type="none" w="med" len="med"/>
          </a:ln>
        </p:spPr>
        <p:txBody>
          <a:bodyPr lIns="91425" tIns="91425" rIns="91425" bIns="91425" anchor="t" anchorCtr="0"/>
          <a:lstStyle>
            <a:lvl1pPr marL="0" marR="0" indent="0" algn="r" rtl="0">
              <a:spcBef>
                <a:spcPts val="32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body" idx="1"/>
          </p:nvPr>
        </p:nvSpPr>
        <p:spPr>
          <a:xfrm>
            <a:off x="462127" y="3107272"/>
            <a:ext cx="4097204" cy="1828800"/>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7" name="Shape 107"/>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12" name="Shape 112"/>
          <p:cNvSpPr txBox="1">
            <a:spLocks noGrp="1"/>
          </p:cNvSpPr>
          <p:nvPr>
            <p:ph type="title"/>
          </p:nvPr>
        </p:nvSpPr>
        <p:spPr>
          <a:xfrm>
            <a:off x="457200" y="4732864"/>
            <a:ext cx="7772400"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a:spLocks noGrp="1"/>
          </p:cNvSpPr>
          <p:nvPr>
            <p:ph type="pic" idx="2"/>
          </p:nvPr>
        </p:nvSpPr>
        <p:spPr>
          <a:xfrm>
            <a:off x="914400" y="932112"/>
            <a:ext cx="6858000" cy="3164975"/>
          </a:xfrm>
          <a:prstGeom prst="roundRect">
            <a:avLst>
              <a:gd name="adj" fmla="val 4380"/>
            </a:avLst>
          </a:prstGeom>
          <a:noFill/>
          <a:ln w="50800" cap="sq" cmpd="dbl">
            <a:solidFill>
              <a:srgbClr val="FFFFFF"/>
            </a:solidFill>
            <a:prstDash val="solid"/>
            <a:miter/>
            <a:headEnd type="none" w="med" len="med"/>
            <a:tailEnd type="none" w="med" len="med"/>
          </a:ln>
        </p:spPr>
        <p:txBody>
          <a:bodyPr lIns="91425" tIns="91425" rIns="91425" bIns="91425" anchor="t" anchorCtr="0"/>
          <a:lstStyle>
            <a:lvl1pPr marL="0" marR="0" indent="0" algn="r" rtl="0">
              <a:spcBef>
                <a:spcPts val="32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body" idx="1"/>
          </p:nvPr>
        </p:nvSpPr>
        <p:spPr>
          <a:xfrm>
            <a:off x="457200" y="5299603"/>
            <a:ext cx="7772400" cy="493711"/>
          </a:xfrm>
          <a:prstGeom prst="rect">
            <a:avLst/>
          </a:prstGeom>
          <a:noFill/>
          <a:ln>
            <a:noFill/>
          </a:ln>
        </p:spPr>
        <p:txBody>
          <a:bodyPr lIns="91425" tIns="91425" rIns="91425" bIns="91425" anchor="ctr"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15" name="Shape 115"/>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20" name="Shape 120"/>
          <p:cNvSpPr txBox="1">
            <a:spLocks noGrp="1"/>
          </p:cNvSpPr>
          <p:nvPr>
            <p:ph type="title"/>
          </p:nvPr>
        </p:nvSpPr>
        <p:spPr>
          <a:xfrm>
            <a:off x="457202" y="609602"/>
            <a:ext cx="7772398" cy="31241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a:off x="457202" y="4343400"/>
            <a:ext cx="7772398" cy="1447800"/>
          </a:xfrm>
          <a:prstGeom prst="rect">
            <a:avLst/>
          </a:prstGeom>
          <a:noFill/>
          <a:ln>
            <a:noFill/>
          </a:ln>
        </p:spPr>
        <p:txBody>
          <a:bodyPr lIns="91425" tIns="91425" rIns="91425" bIns="91425" anchor="ctr"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122" name="Shape 122"/>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3" name="Shape 123"/>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27" name="Shape 127"/>
          <p:cNvSpPr txBox="1"/>
          <p:nvPr/>
        </p:nvSpPr>
        <p:spPr>
          <a:xfrm>
            <a:off x="422275" y="717550"/>
            <a:ext cx="457200" cy="58578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8000" b="0" i="0" u="none" strike="noStrike" cap="none" baseline="0">
                <a:solidFill>
                  <a:schemeClr val="lt1"/>
                </a:solidFill>
                <a:latin typeface="Times New Roman"/>
                <a:ea typeface="Times New Roman"/>
                <a:cs typeface="Times New Roman"/>
                <a:sym typeface="Times New Roman"/>
              </a:rPr>
              <a:t>“</a:t>
            </a:r>
          </a:p>
        </p:txBody>
      </p:sp>
      <p:sp>
        <p:nvSpPr>
          <p:cNvPr id="128" name="Shape 128"/>
          <p:cNvSpPr txBox="1"/>
          <p:nvPr/>
        </p:nvSpPr>
        <p:spPr>
          <a:xfrm>
            <a:off x="7735888" y="2751138"/>
            <a:ext cx="457200" cy="585786"/>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Clr>
                <a:schemeClr val="lt1"/>
              </a:buClr>
              <a:buSzPct val="25000"/>
              <a:buFont typeface="Times New Roman"/>
              <a:buNone/>
            </a:pPr>
            <a:r>
              <a:rPr lang="en-US" sz="8000" b="0" i="0" u="none" strike="noStrike" cap="none" baseline="0">
                <a:solidFill>
                  <a:schemeClr val="lt1"/>
                </a:solidFill>
                <a:latin typeface="Times New Roman"/>
                <a:ea typeface="Times New Roman"/>
                <a:cs typeface="Times New Roman"/>
                <a:sym typeface="Times New Roman"/>
              </a:rPr>
              <a:t>”</a:t>
            </a:r>
          </a:p>
        </p:txBody>
      </p:sp>
      <p:sp>
        <p:nvSpPr>
          <p:cNvPr id="129" name="Shape 129"/>
          <p:cNvSpPr txBox="1">
            <a:spLocks noGrp="1"/>
          </p:cNvSpPr>
          <p:nvPr>
            <p:ph type="title"/>
          </p:nvPr>
        </p:nvSpPr>
        <p:spPr>
          <a:xfrm>
            <a:off x="879115" y="609602"/>
            <a:ext cx="7091297" cy="27431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1"/>
          </p:nvPr>
        </p:nvSpPr>
        <p:spPr>
          <a:xfrm>
            <a:off x="988670" y="3352800"/>
            <a:ext cx="6876133" cy="381000"/>
          </a:xfrm>
          <a:prstGeom prst="rect">
            <a:avLst/>
          </a:prstGeom>
          <a:noFill/>
          <a:ln>
            <a:noFill/>
          </a:ln>
        </p:spPr>
        <p:txBody>
          <a:bodyPr lIns="91425" tIns="91425" rIns="91425" bIns="91425" anchor="ctr"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2"/>
          </p:nvPr>
        </p:nvSpPr>
        <p:spPr>
          <a:xfrm>
            <a:off x="462266" y="4343400"/>
            <a:ext cx="7772400" cy="1447800"/>
          </a:xfrm>
          <a:prstGeom prst="rect">
            <a:avLst/>
          </a:prstGeom>
          <a:noFill/>
          <a:ln>
            <a:noFill/>
          </a:ln>
        </p:spPr>
        <p:txBody>
          <a:bodyPr lIns="91425" tIns="91425" rIns="91425" bIns="91425" anchor="ctr"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132" name="Shape 132"/>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3" name="Shape 133"/>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4" name="Shape 134"/>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ame Car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37" name="Shape 137"/>
          <p:cNvSpPr txBox="1">
            <a:spLocks noGrp="1"/>
          </p:cNvSpPr>
          <p:nvPr>
            <p:ph type="title"/>
          </p:nvPr>
        </p:nvSpPr>
        <p:spPr>
          <a:xfrm>
            <a:off x="457200" y="3291648"/>
            <a:ext cx="7772400" cy="1468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a:off x="457200" y="4760448"/>
            <a:ext cx="7772402" cy="860399"/>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139" name="Shape 139"/>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1" name="Shape 141"/>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44" name="Shape 144"/>
          <p:cNvSpPr txBox="1"/>
          <p:nvPr/>
        </p:nvSpPr>
        <p:spPr>
          <a:xfrm>
            <a:off x="422275" y="717550"/>
            <a:ext cx="457200" cy="58578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Times New Roman"/>
              <a:buNone/>
            </a:pPr>
            <a:r>
              <a:rPr lang="en-US" sz="8000" b="0" i="0" u="none" strike="noStrike" cap="none" baseline="0">
                <a:solidFill>
                  <a:schemeClr val="lt1"/>
                </a:solidFill>
                <a:latin typeface="Times New Roman"/>
                <a:ea typeface="Times New Roman"/>
                <a:cs typeface="Times New Roman"/>
                <a:sym typeface="Times New Roman"/>
              </a:rPr>
              <a:t>“</a:t>
            </a:r>
          </a:p>
        </p:txBody>
      </p:sp>
      <p:sp>
        <p:nvSpPr>
          <p:cNvPr id="145" name="Shape 145"/>
          <p:cNvSpPr txBox="1"/>
          <p:nvPr/>
        </p:nvSpPr>
        <p:spPr>
          <a:xfrm>
            <a:off x="7735888" y="2751138"/>
            <a:ext cx="457200" cy="585786"/>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Clr>
                <a:schemeClr val="lt1"/>
              </a:buClr>
              <a:buSzPct val="25000"/>
              <a:buFont typeface="Times New Roman"/>
              <a:buNone/>
            </a:pPr>
            <a:r>
              <a:rPr lang="en-US" sz="8000" b="0" i="0" u="none" strike="noStrike" cap="none" baseline="0">
                <a:solidFill>
                  <a:schemeClr val="lt1"/>
                </a:solidFill>
                <a:latin typeface="Times New Roman"/>
                <a:ea typeface="Times New Roman"/>
                <a:cs typeface="Times New Roman"/>
                <a:sym typeface="Times New Roman"/>
              </a:rPr>
              <a:t>”</a:t>
            </a:r>
          </a:p>
        </p:txBody>
      </p:sp>
      <p:sp>
        <p:nvSpPr>
          <p:cNvPr id="146" name="Shape 146"/>
          <p:cNvSpPr txBox="1">
            <a:spLocks noGrp="1"/>
          </p:cNvSpPr>
          <p:nvPr>
            <p:ph type="title"/>
          </p:nvPr>
        </p:nvSpPr>
        <p:spPr>
          <a:xfrm>
            <a:off x="879115" y="609602"/>
            <a:ext cx="7091297" cy="27431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txBox="1">
            <a:spLocks noGrp="1"/>
          </p:cNvSpPr>
          <p:nvPr>
            <p:ph type="body" idx="1"/>
          </p:nvPr>
        </p:nvSpPr>
        <p:spPr>
          <a:xfrm>
            <a:off x="457200" y="3886200"/>
            <a:ext cx="7772400" cy="889000"/>
          </a:xfrm>
          <a:prstGeom prst="rect">
            <a:avLst/>
          </a:prstGeom>
          <a:noFill/>
          <a:ln>
            <a:noFill/>
          </a:ln>
        </p:spPr>
        <p:txBody>
          <a:bodyPr lIns="91425" tIns="91425" rIns="91425" bIns="91425" anchor="b" anchorCtr="0"/>
          <a:lstStyle>
            <a:lvl1pP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body" idx="2"/>
          </p:nvPr>
        </p:nvSpPr>
        <p:spPr>
          <a:xfrm>
            <a:off x="457200" y="4775200"/>
            <a:ext cx="7772400" cy="1016000"/>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149" name="Shape 149"/>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0" name="Shape 150"/>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1" name="Shape 151"/>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54" name="Shape 154"/>
          <p:cNvSpPr txBox="1">
            <a:spLocks noGrp="1"/>
          </p:cNvSpPr>
          <p:nvPr>
            <p:ph type="title"/>
          </p:nvPr>
        </p:nvSpPr>
        <p:spPr>
          <a:xfrm>
            <a:off x="464439" y="609602"/>
            <a:ext cx="7772400" cy="27431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body" idx="1"/>
          </p:nvPr>
        </p:nvSpPr>
        <p:spPr>
          <a:xfrm>
            <a:off x="464439" y="3505200"/>
            <a:ext cx="7772400" cy="838199"/>
          </a:xfrm>
          <a:prstGeom prst="rect">
            <a:avLst/>
          </a:prstGeom>
          <a:noFill/>
          <a:ln>
            <a:noFill/>
          </a:ln>
        </p:spPr>
        <p:txBody>
          <a:bodyPr lIns="91425" tIns="91425" rIns="91425" bIns="91425" anchor="b" anchorCtr="0"/>
          <a:lstStyle>
            <a:lvl1pP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6" name="Shape 156"/>
          <p:cNvSpPr txBox="1">
            <a:spLocks noGrp="1"/>
          </p:cNvSpPr>
          <p:nvPr>
            <p:ph type="body" idx="2"/>
          </p:nvPr>
        </p:nvSpPr>
        <p:spPr>
          <a:xfrm>
            <a:off x="464439" y="4343400"/>
            <a:ext cx="7772400" cy="1447800"/>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157" name="Shape 157"/>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8" name="Shape 158"/>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9" name="Shape 159"/>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62" name="Shape 162"/>
          <p:cNvSpPr txBox="1">
            <a:spLocks noGrp="1"/>
          </p:cNvSpPr>
          <p:nvPr>
            <p:ph type="title"/>
          </p:nvPr>
        </p:nvSpPr>
        <p:spPr>
          <a:xfrm>
            <a:off x="457200" y="609600"/>
            <a:ext cx="7772400" cy="145626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3" name="Shape 163"/>
          <p:cNvSpPr txBox="1">
            <a:spLocks noGrp="1"/>
          </p:cNvSpPr>
          <p:nvPr>
            <p:ph type="body" idx="1"/>
          </p:nvPr>
        </p:nvSpPr>
        <p:spPr>
          <a:xfrm rot="5400000">
            <a:off x="2518568" y="80169"/>
            <a:ext cx="3649662" cy="7772400"/>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164" name="Shape 164"/>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5" name="Shape 165"/>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6" name="Shape 166"/>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23" name="Shape 23"/>
          <p:cNvSpPr txBox="1">
            <a:spLocks noGrp="1"/>
          </p:cNvSpPr>
          <p:nvPr>
            <p:ph type="title"/>
          </p:nvPr>
        </p:nvSpPr>
        <p:spPr>
          <a:xfrm>
            <a:off x="457200" y="609600"/>
            <a:ext cx="7772400" cy="145573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2141538"/>
            <a:ext cx="7772400" cy="3649662"/>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25" name="Shape 25"/>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169" name="Shape 169"/>
          <p:cNvSpPr txBox="1">
            <a:spLocks noGrp="1"/>
          </p:cNvSpPr>
          <p:nvPr>
            <p:ph type="title"/>
          </p:nvPr>
        </p:nvSpPr>
        <p:spPr>
          <a:xfrm rot="5400000">
            <a:off x="4800488" y="2362090"/>
            <a:ext cx="5181601" cy="167662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txBox="1">
            <a:spLocks noGrp="1"/>
          </p:cNvSpPr>
          <p:nvPr>
            <p:ph type="body" idx="1"/>
          </p:nvPr>
        </p:nvSpPr>
        <p:spPr>
          <a:xfrm rot="5400000">
            <a:off x="861492" y="205308"/>
            <a:ext cx="5181600" cy="5990183"/>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171" name="Shape 171"/>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2" name="Shape 172"/>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3" name="Shape 173"/>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30" name="Shape 30"/>
          <p:cNvSpPr txBox="1">
            <a:spLocks noGrp="1"/>
          </p:cNvSpPr>
          <p:nvPr>
            <p:ph type="title"/>
          </p:nvPr>
        </p:nvSpPr>
        <p:spPr>
          <a:xfrm>
            <a:off x="457200" y="609600"/>
            <a:ext cx="7772400" cy="1455738"/>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457200" y="2142067"/>
            <a:ext cx="3813048" cy="3649133"/>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32" name="Shape 32"/>
          <p:cNvSpPr txBox="1">
            <a:spLocks noGrp="1"/>
          </p:cNvSpPr>
          <p:nvPr>
            <p:ph type="body" idx="2"/>
          </p:nvPr>
        </p:nvSpPr>
        <p:spPr>
          <a:xfrm>
            <a:off x="4416553" y="2142067"/>
            <a:ext cx="3813048" cy="3649132"/>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33" name="Shape 33"/>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2563" y="122238"/>
            <a:ext cx="8802686" cy="12064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19050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39" name="Shape 39"/>
          <p:cNvSpPr txBox="1">
            <a:spLocks noGrp="1"/>
          </p:cNvSpPr>
          <p:nvPr>
            <p:ph type="body" idx="2"/>
          </p:nvPr>
        </p:nvSpPr>
        <p:spPr>
          <a:xfrm>
            <a:off x="465455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40" name="Shape 40"/>
          <p:cNvSpPr txBox="1">
            <a:spLocks noGrp="1"/>
          </p:cNvSpPr>
          <p:nvPr>
            <p:ph type="dt" idx="10"/>
          </p:nvPr>
        </p:nvSpPr>
        <p:spPr>
          <a:xfrm>
            <a:off x="169863" y="6273800"/>
            <a:ext cx="2497136" cy="457200"/>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2817813" y="6286500"/>
            <a:ext cx="3578224" cy="457200"/>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511925" y="6286500"/>
            <a:ext cx="2462212" cy="457200"/>
          </a:xfrm>
          <a:prstGeom prst="rect">
            <a:avLst/>
          </a:prstGeom>
          <a:noFill/>
          <a:ln>
            <a:noFill/>
          </a:ln>
        </p:spPr>
        <p:txBody>
          <a:bodyPr lIns="91425" tIns="45700" rIns="91425" bIns="45700" anchor="ctr" anchorCtr="0">
            <a:noAutofit/>
          </a:bodyPr>
          <a:lstStyle/>
          <a:p>
            <a:pPr marL="0" marR="0" lvl="0" indent="0" algn="r" rtl="0">
              <a:spcBef>
                <a:spcPts val="0"/>
              </a:spcBef>
              <a:buNone/>
            </a:pPr>
            <a:endParaRPr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82563" y="122238"/>
            <a:ext cx="8802686" cy="12064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9050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46" name="Shape 46"/>
          <p:cNvSpPr txBox="1">
            <a:spLocks noGrp="1"/>
          </p:cNvSpPr>
          <p:nvPr>
            <p:ph type="body" idx="2"/>
          </p:nvPr>
        </p:nvSpPr>
        <p:spPr>
          <a:xfrm>
            <a:off x="465455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47" name="Shape 47"/>
          <p:cNvSpPr txBox="1">
            <a:spLocks noGrp="1"/>
          </p:cNvSpPr>
          <p:nvPr>
            <p:ph type="dt" idx="10"/>
          </p:nvPr>
        </p:nvSpPr>
        <p:spPr>
          <a:xfrm>
            <a:off x="169863" y="6273800"/>
            <a:ext cx="2497136" cy="457200"/>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2817813" y="6286500"/>
            <a:ext cx="3578224" cy="457200"/>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511925" y="6286500"/>
            <a:ext cx="2462212" cy="457200"/>
          </a:xfrm>
          <a:prstGeom prst="rect">
            <a:avLst/>
          </a:prstGeom>
          <a:noFill/>
          <a:ln>
            <a:noFill/>
          </a:ln>
        </p:spPr>
        <p:txBody>
          <a:bodyPr lIns="91425" tIns="45700" rIns="91425" bIns="45700" anchor="ctr" anchorCtr="0">
            <a:noAutofit/>
          </a:bodyPr>
          <a:lstStyle/>
          <a:p>
            <a:pPr marL="0" marR="0" lvl="0" indent="0" algn="r" rtl="0">
              <a:spcBef>
                <a:spcPts val="0"/>
              </a:spcBef>
              <a:buNone/>
            </a:pPr>
            <a:endParaRPr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52" name="Shape 52"/>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82563" y="122238"/>
            <a:ext cx="8802686" cy="12064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190500" y="1447800"/>
            <a:ext cx="4311649" cy="23114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58" name="Shape 58"/>
          <p:cNvSpPr txBox="1">
            <a:spLocks noGrp="1"/>
          </p:cNvSpPr>
          <p:nvPr>
            <p:ph type="body" idx="2"/>
          </p:nvPr>
        </p:nvSpPr>
        <p:spPr>
          <a:xfrm>
            <a:off x="190500" y="3911600"/>
            <a:ext cx="4311649" cy="23114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59" name="Shape 59"/>
          <p:cNvSpPr txBox="1">
            <a:spLocks noGrp="1"/>
          </p:cNvSpPr>
          <p:nvPr>
            <p:ph type="body" idx="3"/>
          </p:nvPr>
        </p:nvSpPr>
        <p:spPr>
          <a:xfrm>
            <a:off x="465455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60" name="Shape 60"/>
          <p:cNvSpPr txBox="1">
            <a:spLocks noGrp="1"/>
          </p:cNvSpPr>
          <p:nvPr>
            <p:ph type="dt" idx="10"/>
          </p:nvPr>
        </p:nvSpPr>
        <p:spPr>
          <a:xfrm>
            <a:off x="169863" y="6273800"/>
            <a:ext cx="2497136" cy="457200"/>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2817813" y="6286500"/>
            <a:ext cx="3578224" cy="457200"/>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6511925" y="6286500"/>
            <a:ext cx="2462212" cy="457200"/>
          </a:xfrm>
          <a:prstGeom prst="rect">
            <a:avLst/>
          </a:prstGeom>
          <a:noFill/>
          <a:ln>
            <a:noFill/>
          </a:ln>
        </p:spPr>
        <p:txBody>
          <a:bodyPr lIns="91425" tIns="45700" rIns="91425" bIns="45700" anchor="ctr" anchorCtr="0">
            <a:noAutofit/>
          </a:bodyPr>
          <a:lstStyle/>
          <a:p>
            <a:pPr marL="0" marR="0" lvl="0" indent="0" algn="r" rtl="0">
              <a:spcBef>
                <a:spcPts val="0"/>
              </a:spcBef>
              <a:buNone/>
            </a:pPr>
            <a:endParaRPr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82563" y="122238"/>
            <a:ext cx="8802686" cy="12064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1"/>
          </p:nvPr>
        </p:nvSpPr>
        <p:spPr>
          <a:xfrm>
            <a:off x="190500" y="1447800"/>
            <a:ext cx="4311649" cy="47752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66" name="Shape 66"/>
          <p:cNvSpPr txBox="1">
            <a:spLocks noGrp="1"/>
          </p:cNvSpPr>
          <p:nvPr>
            <p:ph type="body" idx="2"/>
          </p:nvPr>
        </p:nvSpPr>
        <p:spPr>
          <a:xfrm>
            <a:off x="4654550" y="1447800"/>
            <a:ext cx="4311649" cy="23114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67" name="Shape 67"/>
          <p:cNvSpPr txBox="1">
            <a:spLocks noGrp="1"/>
          </p:cNvSpPr>
          <p:nvPr>
            <p:ph type="body" idx="3"/>
          </p:nvPr>
        </p:nvSpPr>
        <p:spPr>
          <a:xfrm>
            <a:off x="4654550" y="3911600"/>
            <a:ext cx="4311649" cy="23114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a:lvl1pPr>
            <a:lvl2pPr marL="742950" indent="-184150" algn="l" rtl="0">
              <a:spcBef>
                <a:spcPts val="0"/>
              </a:spcBef>
              <a:spcAft>
                <a:spcPts val="1000"/>
              </a:spcAft>
              <a:buClr>
                <a:schemeClr val="lt1"/>
              </a:buClr>
              <a:buFont typeface="Arial"/>
              <a:buChar char="•"/>
              <a:defRPr/>
            </a:lvl2pPr>
            <a:lvl3pPr marL="1200150" indent="-196850" algn="l" rtl="0">
              <a:spcBef>
                <a:spcPts val="0"/>
              </a:spcBef>
              <a:spcAft>
                <a:spcPts val="1000"/>
              </a:spcAft>
              <a:buClr>
                <a:schemeClr val="lt1"/>
              </a:buClr>
              <a:buFont typeface="Arial"/>
              <a:buChar char="•"/>
              <a:defRPr/>
            </a:lvl3pPr>
            <a:lvl4pPr marL="1543050" indent="-95250" algn="l" rtl="0">
              <a:spcBef>
                <a:spcPts val="0"/>
              </a:spcBef>
              <a:spcAft>
                <a:spcPts val="1000"/>
              </a:spcAft>
              <a:buClr>
                <a:schemeClr val="lt1"/>
              </a:buClr>
              <a:buFont typeface="Arial"/>
              <a:buChar char="•"/>
              <a:defRPr/>
            </a:lvl4pPr>
            <a:lvl5pPr marL="2000250" indent="-95250" algn="l" rtl="0">
              <a:spcBef>
                <a:spcPts val="0"/>
              </a:spcBef>
              <a:spcAft>
                <a:spcPts val="1000"/>
              </a:spcAft>
              <a:buClr>
                <a:schemeClr val="lt1"/>
              </a:buClr>
              <a:buFont typeface="Arial"/>
              <a:buChar char="•"/>
              <a:defRPr/>
            </a:lvl5pPr>
            <a:lvl6pPr marL="2514600" indent="-152400" algn="l" rtl="0">
              <a:spcBef>
                <a:spcPts val="0"/>
              </a:spcBef>
              <a:spcAft>
                <a:spcPts val="1000"/>
              </a:spcAft>
              <a:buClr>
                <a:schemeClr val="lt1"/>
              </a:buClr>
              <a:buFont typeface="Arial"/>
              <a:buChar char="•"/>
              <a:defRPr/>
            </a:lvl6pPr>
            <a:lvl7pPr marL="2971800" indent="-152400" algn="l" rtl="0">
              <a:spcBef>
                <a:spcPts val="0"/>
              </a:spcBef>
              <a:spcAft>
                <a:spcPts val="1000"/>
              </a:spcAft>
              <a:buClr>
                <a:schemeClr val="lt1"/>
              </a:buClr>
              <a:buFont typeface="Arial"/>
              <a:buChar char="•"/>
              <a:defRPr/>
            </a:lvl7pPr>
            <a:lvl8pPr marL="3429000" indent="-152400" algn="l" rtl="0">
              <a:spcBef>
                <a:spcPts val="0"/>
              </a:spcBef>
              <a:spcAft>
                <a:spcPts val="1000"/>
              </a:spcAft>
              <a:buClr>
                <a:schemeClr val="lt1"/>
              </a:buClr>
              <a:buFont typeface="Arial"/>
              <a:buChar char="•"/>
              <a:defRPr/>
            </a:lvl8pPr>
            <a:lvl9pPr marL="3886200" indent="-152400" algn="l" rtl="0">
              <a:spcBef>
                <a:spcPts val="0"/>
              </a:spcBef>
              <a:spcAft>
                <a:spcPts val="1000"/>
              </a:spcAft>
              <a:buClr>
                <a:schemeClr val="lt1"/>
              </a:buClr>
              <a:buFont typeface="Arial"/>
              <a:buChar char="•"/>
              <a:defRPr/>
            </a:lvl9pPr>
          </a:lstStyle>
          <a:p>
            <a:endParaRPr/>
          </a:p>
        </p:txBody>
      </p:sp>
      <p:sp>
        <p:nvSpPr>
          <p:cNvPr id="68" name="Shape 68"/>
          <p:cNvSpPr txBox="1">
            <a:spLocks noGrp="1"/>
          </p:cNvSpPr>
          <p:nvPr>
            <p:ph type="dt" idx="10"/>
          </p:nvPr>
        </p:nvSpPr>
        <p:spPr>
          <a:xfrm>
            <a:off x="169863" y="6273800"/>
            <a:ext cx="2497136" cy="457200"/>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2817813" y="6286500"/>
            <a:ext cx="3578224" cy="457200"/>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11925" y="6286500"/>
            <a:ext cx="2462212" cy="457200"/>
          </a:xfrm>
          <a:prstGeom prst="rect">
            <a:avLst/>
          </a:prstGeom>
          <a:noFill/>
          <a:ln>
            <a:noFill/>
          </a:ln>
        </p:spPr>
        <p:txBody>
          <a:bodyPr lIns="91425" tIns="45700" rIns="91425" bIns="45700" anchor="ctr" anchorCtr="0">
            <a:noAutofit/>
          </a:bodyPr>
          <a:lstStyle/>
          <a:p>
            <a:pPr marL="0" marR="0" lvl="0" indent="0" algn="r" rtl="0">
              <a:spcBef>
                <a:spcPts val="0"/>
              </a:spcBef>
              <a:buNone/>
            </a:pPr>
            <a:endParaRPr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14288" y="0"/>
            <a:ext cx="9118600" cy="6858000"/>
          </a:xfrm>
          <a:prstGeom prst="rect">
            <a:avLst/>
          </a:prstGeom>
          <a:noFill/>
          <a:ln>
            <a:noFill/>
          </a:ln>
        </p:spPr>
      </p:pic>
      <p:sp>
        <p:nvSpPr>
          <p:cNvPr id="73" name="Shape 73"/>
          <p:cNvSpPr txBox="1">
            <a:spLocks noGrp="1"/>
          </p:cNvSpPr>
          <p:nvPr>
            <p:ph type="title"/>
          </p:nvPr>
        </p:nvSpPr>
        <p:spPr>
          <a:xfrm>
            <a:off x="457202" y="3308580"/>
            <a:ext cx="7772400" cy="1468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a:off x="457200" y="4777380"/>
            <a:ext cx="7772400" cy="860399"/>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75" name="Shape 75"/>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609600"/>
            <a:ext cx="7772400" cy="1455738"/>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2141538"/>
            <a:ext cx="7772400" cy="3649662"/>
          </a:xfrm>
          <a:prstGeom prst="rect">
            <a:avLst/>
          </a:prstGeom>
          <a:noFill/>
          <a:ln>
            <a:noFill/>
          </a:ln>
        </p:spPr>
        <p:txBody>
          <a:bodyPr lIns="91425" tIns="91425" rIns="91425" bIns="91425" anchor="ctr" anchorCtr="0"/>
          <a:lstStyle>
            <a:lvl1pPr marL="285750" marR="0" indent="-171450" algn="l" rtl="0">
              <a:spcBef>
                <a:spcPts val="0"/>
              </a:spcBef>
              <a:spcAft>
                <a:spcPts val="1000"/>
              </a:spcAft>
              <a:buClr>
                <a:schemeClr val="lt1"/>
              </a:buClr>
              <a:buFont typeface="Arial"/>
              <a:buChar char="•"/>
              <a:defRPr/>
            </a:lvl1pPr>
            <a:lvl2pPr marL="742950" marR="0" indent="-184150" algn="l" rtl="0">
              <a:spcBef>
                <a:spcPts val="0"/>
              </a:spcBef>
              <a:spcAft>
                <a:spcPts val="1000"/>
              </a:spcAft>
              <a:buClr>
                <a:schemeClr val="lt1"/>
              </a:buClr>
              <a:buFont typeface="Arial"/>
              <a:buChar char="•"/>
              <a:defRPr/>
            </a:lvl2pPr>
            <a:lvl3pPr marL="1200150" marR="0" indent="-196850" algn="l" rtl="0">
              <a:spcBef>
                <a:spcPts val="0"/>
              </a:spcBef>
              <a:spcAft>
                <a:spcPts val="1000"/>
              </a:spcAft>
              <a:buClr>
                <a:schemeClr val="lt1"/>
              </a:buClr>
              <a:buFont typeface="Arial"/>
              <a:buChar char="•"/>
              <a:defRPr/>
            </a:lvl3pPr>
            <a:lvl4pPr marL="1543050" marR="0" indent="-95250" algn="l" rtl="0">
              <a:spcBef>
                <a:spcPts val="0"/>
              </a:spcBef>
              <a:spcAft>
                <a:spcPts val="1000"/>
              </a:spcAft>
              <a:buClr>
                <a:schemeClr val="lt1"/>
              </a:buClr>
              <a:buFont typeface="Arial"/>
              <a:buChar char="•"/>
              <a:defRPr/>
            </a:lvl4pPr>
            <a:lvl5pPr marL="2000250" marR="0" indent="-95250" algn="l" rtl="0">
              <a:spcBef>
                <a:spcPts val="0"/>
              </a:spcBef>
              <a:spcAft>
                <a:spcPts val="1000"/>
              </a:spcAft>
              <a:buClr>
                <a:schemeClr val="lt1"/>
              </a:buClr>
              <a:buFont typeface="Arial"/>
              <a:buChar char="•"/>
              <a:defRPr/>
            </a:lvl5pPr>
            <a:lvl6pPr marL="2514600" marR="0" indent="-152400" algn="l" rtl="0">
              <a:spcBef>
                <a:spcPts val="0"/>
              </a:spcBef>
              <a:spcAft>
                <a:spcPts val="1000"/>
              </a:spcAft>
              <a:buClr>
                <a:schemeClr val="lt1"/>
              </a:buClr>
              <a:buFont typeface="Arial"/>
              <a:buChar char="•"/>
              <a:defRPr/>
            </a:lvl6pPr>
            <a:lvl7pPr marL="2971800" marR="0" indent="-152400" algn="l" rtl="0">
              <a:spcBef>
                <a:spcPts val="0"/>
              </a:spcBef>
              <a:spcAft>
                <a:spcPts val="1000"/>
              </a:spcAft>
              <a:buClr>
                <a:schemeClr val="lt1"/>
              </a:buClr>
              <a:buFont typeface="Arial"/>
              <a:buChar char="•"/>
              <a:defRPr/>
            </a:lvl7pPr>
            <a:lvl8pPr marL="3429000" marR="0" indent="-152400" algn="l" rtl="0">
              <a:spcBef>
                <a:spcPts val="0"/>
              </a:spcBef>
              <a:spcAft>
                <a:spcPts val="1000"/>
              </a:spcAft>
              <a:buClr>
                <a:schemeClr val="lt1"/>
              </a:buClr>
              <a:buFont typeface="Arial"/>
              <a:buChar char="•"/>
              <a:defRPr/>
            </a:lvl8pPr>
            <a:lvl9pPr marL="3886200" marR="0" indent="-152400" algn="l" rtl="0">
              <a:spcBef>
                <a:spcPts val="0"/>
              </a:spcBef>
              <a:spcAft>
                <a:spcPts val="1000"/>
              </a:spcAft>
              <a:buClr>
                <a:schemeClr val="lt1"/>
              </a:buClr>
              <a:buFont typeface="Arial"/>
              <a:buChar char="•"/>
              <a:defRPr/>
            </a:lvl9pPr>
          </a:lstStyle>
          <a:p>
            <a:endParaRPr/>
          </a:p>
        </p:txBody>
      </p:sp>
      <p:sp>
        <p:nvSpPr>
          <p:cNvPr id="11" name="Shape 11"/>
          <p:cNvSpPr txBox="1">
            <a:spLocks noGrp="1"/>
          </p:cNvSpPr>
          <p:nvPr>
            <p:ph type="dt" idx="10"/>
          </p:nvPr>
        </p:nvSpPr>
        <p:spPr>
          <a:xfrm>
            <a:off x="6523037" y="5870575"/>
            <a:ext cx="1212850" cy="377824"/>
          </a:xfrm>
          <a:prstGeom prst="rect">
            <a:avLst/>
          </a:prstGeom>
          <a:noFill/>
          <a:ln>
            <a:noFill/>
          </a:ln>
        </p:spPr>
        <p:txBody>
          <a:bodyPr lIns="91425" tIns="91425" rIns="91425" bIns="91425" anchor="ctr" anchorCtr="0"/>
          <a:lstStyle>
            <a:lvl1pPr marL="0" marR="0" indent="0" algn="r"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57200" y="5870575"/>
            <a:ext cx="5989638" cy="377824"/>
          </a:xfrm>
          <a:prstGeom prst="rect">
            <a:avLst/>
          </a:prstGeom>
          <a:noFill/>
          <a:ln>
            <a:noFill/>
          </a:ln>
        </p:spPr>
        <p:txBody>
          <a:bodyPr lIns="91425" tIns="91425" rIns="91425" bIns="91425" anchor="ctr" anchorCtr="0"/>
          <a:lstStyle>
            <a:lvl1pPr marL="0" marR="0" indent="0" algn="l" rtl="0">
              <a:spcBef>
                <a:spcPts val="2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7812088" y="5870575"/>
            <a:ext cx="417511"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YtnTYGCoh9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1842449" y="777923"/>
            <a:ext cx="4763068" cy="148760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5000" b="0" i="0" u="none" strike="noStrike" cap="none" baseline="0" dirty="0" smtClean="0">
                <a:solidFill>
                  <a:schemeClr val="lt1"/>
                </a:solidFill>
                <a:latin typeface="Calibri"/>
                <a:ea typeface="Calibri"/>
                <a:cs typeface="Calibri"/>
                <a:sym typeface="Calibri"/>
              </a:rPr>
              <a:t> CHAPTER 6</a:t>
            </a:r>
            <a:endParaRPr lang="en-US" sz="5000" b="0" i="0" u="none" strike="noStrike" cap="none" baseline="0" dirty="0">
              <a:solidFill>
                <a:schemeClr val="lt1"/>
              </a:solidFill>
              <a:latin typeface="Calibri"/>
              <a:ea typeface="Calibri"/>
              <a:cs typeface="Calibri"/>
              <a:sym typeface="Calibri"/>
            </a:endParaRPr>
          </a:p>
        </p:txBody>
      </p:sp>
      <p:sp>
        <p:nvSpPr>
          <p:cNvPr id="176" name="Shape 176"/>
          <p:cNvSpPr txBox="1">
            <a:spLocks noGrp="1"/>
          </p:cNvSpPr>
          <p:nvPr>
            <p:ph type="subTitle" idx="1"/>
          </p:nvPr>
        </p:nvSpPr>
        <p:spPr>
          <a:xfrm>
            <a:off x="3753134" y="3425587"/>
            <a:ext cx="4708478" cy="23656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3000" b="0" i="0" u="none" strike="noStrike" cap="none" baseline="0" dirty="0">
                <a:solidFill>
                  <a:schemeClr val="lt1"/>
                </a:solidFill>
                <a:latin typeface="Calibri"/>
                <a:ea typeface="Calibri"/>
                <a:cs typeface="Calibri"/>
                <a:sym typeface="Calibri"/>
              </a:rPr>
              <a:t>THE EIGHTEENTH CENTURY:</a:t>
            </a:r>
          </a:p>
          <a:p>
            <a:pPr marL="0" marR="0" lvl="0" indent="0" algn="l" rtl="0">
              <a:spcBef>
                <a:spcPts val="1000"/>
              </a:spcBef>
              <a:spcAft>
                <a:spcPts val="1000"/>
              </a:spcAft>
              <a:buClr>
                <a:schemeClr val="lt1"/>
              </a:buClr>
              <a:buSzPct val="25000"/>
              <a:buFont typeface="Arial"/>
              <a:buNone/>
            </a:pPr>
            <a:r>
              <a:rPr lang="en-US" sz="3000" b="0" i="0" u="none" strike="noStrike" cap="none" baseline="0" dirty="0">
                <a:solidFill>
                  <a:schemeClr val="lt1"/>
                </a:solidFill>
                <a:latin typeface="Calibri"/>
                <a:ea typeface="Calibri"/>
                <a:cs typeface="Calibri"/>
                <a:sym typeface="Calibri"/>
              </a:rPr>
              <a:t>AN AGE OF </a:t>
            </a:r>
            <a:r>
              <a:rPr lang="en-US" sz="3000" b="0" i="0" u="none" strike="noStrike" cap="none" baseline="0" dirty="0" smtClean="0">
                <a:solidFill>
                  <a:schemeClr val="lt1"/>
                </a:solidFill>
                <a:latin typeface="Calibri"/>
                <a:ea typeface="Calibri"/>
                <a:cs typeface="Calibri"/>
                <a:sym typeface="Calibri"/>
              </a:rPr>
              <a:t>ENLIGHTENMENT</a:t>
            </a:r>
            <a:r>
              <a:rPr lang="en-US" sz="3000" dirty="0">
                <a:solidFill>
                  <a:schemeClr val="lt1"/>
                </a:solidFill>
                <a:latin typeface="Calibri"/>
                <a:ea typeface="Calibri"/>
                <a:cs typeface="Calibri"/>
                <a:sym typeface="Calibri"/>
              </a:rPr>
              <a:t/>
            </a:r>
            <a:br>
              <a:rPr lang="en-US" sz="3000" dirty="0">
                <a:solidFill>
                  <a:schemeClr val="lt1"/>
                </a:solidFill>
                <a:latin typeface="Calibri"/>
                <a:ea typeface="Calibri"/>
                <a:cs typeface="Calibri"/>
                <a:sym typeface="Calibri"/>
              </a:rPr>
            </a:br>
            <a:r>
              <a:rPr lang="en-US" sz="3000" dirty="0" smtClean="0">
                <a:solidFill>
                  <a:schemeClr val="lt1"/>
                </a:solidFill>
                <a:latin typeface="Calibri"/>
                <a:ea typeface="Calibri"/>
                <a:cs typeface="Calibri"/>
                <a:sym typeface="Calibri"/>
              </a:rPr>
              <a:t>SCIENTIFIC REVOLUTION</a:t>
            </a:r>
            <a:endParaRPr lang="en-US" sz="3000" b="0" i="0" u="none" strike="noStrike" cap="none" baseline="0" dirty="0" smtClean="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9" y="258967"/>
            <a:ext cx="3239979" cy="25255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58" y="2986890"/>
            <a:ext cx="3239979" cy="343407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2400" y="152400"/>
            <a:ext cx="876300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baseline="0">
                <a:solidFill>
                  <a:schemeClr val="lt2"/>
                </a:solidFill>
                <a:latin typeface="Bilbo"/>
                <a:ea typeface="Bilbo"/>
                <a:cs typeface="Bilbo"/>
                <a:sym typeface="Bilbo"/>
              </a:rPr>
              <a:t>The American “</a:t>
            </a:r>
            <a:r>
              <a:rPr lang="en-US" sz="4400" b="1" i="1" u="none" strike="noStrike" cap="none" baseline="0">
                <a:solidFill>
                  <a:schemeClr val="lt2"/>
                </a:solidFill>
                <a:latin typeface="Bilbo"/>
                <a:ea typeface="Bilbo"/>
                <a:cs typeface="Bilbo"/>
                <a:sym typeface="Bilbo"/>
              </a:rPr>
              <a:t>Philosophes</a:t>
            </a:r>
            <a:r>
              <a:rPr lang="en-US" sz="4400" b="1" i="0" u="none" strike="noStrike" cap="none" baseline="0">
                <a:solidFill>
                  <a:schemeClr val="lt2"/>
                </a:solidFill>
                <a:latin typeface="Bilbo"/>
                <a:ea typeface="Bilbo"/>
                <a:cs typeface="Bilbo"/>
                <a:sym typeface="Bilbo"/>
              </a:rPr>
              <a:t>”</a:t>
            </a:r>
          </a:p>
        </p:txBody>
      </p:sp>
      <p:sp>
        <p:nvSpPr>
          <p:cNvPr id="274" name="Shape 274"/>
          <p:cNvSpPr/>
          <p:nvPr/>
        </p:nvSpPr>
        <p:spPr>
          <a:xfrm>
            <a:off x="533400" y="4495800"/>
            <a:ext cx="2209799" cy="8223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baseline="0">
                <a:solidFill>
                  <a:srgbClr val="6FFFFF"/>
                </a:solidFill>
                <a:latin typeface="Bilbo"/>
                <a:ea typeface="Bilbo"/>
                <a:cs typeface="Bilbo"/>
                <a:sym typeface="Bilbo"/>
              </a:rPr>
              <a:t>John Adams</a:t>
            </a:r>
            <a:br>
              <a:rPr lang="en-US" sz="2400" b="1" i="0" u="none" strike="noStrike" cap="none" baseline="0">
                <a:solidFill>
                  <a:srgbClr val="6FFFFF"/>
                </a:solidFill>
                <a:latin typeface="Bilbo"/>
                <a:ea typeface="Bilbo"/>
                <a:cs typeface="Bilbo"/>
                <a:sym typeface="Bilbo"/>
              </a:rPr>
            </a:br>
            <a:r>
              <a:rPr lang="en-US" sz="2400" b="1" i="0" u="none" strike="noStrike" cap="none" baseline="0">
                <a:solidFill>
                  <a:srgbClr val="6FFFFF"/>
                </a:solidFill>
                <a:latin typeface="Bilbo"/>
                <a:ea typeface="Bilbo"/>
                <a:cs typeface="Bilbo"/>
                <a:sym typeface="Bilbo"/>
              </a:rPr>
              <a:t>(1745-1826)</a:t>
            </a:r>
          </a:p>
        </p:txBody>
      </p:sp>
      <p:sp>
        <p:nvSpPr>
          <p:cNvPr id="275" name="Shape 275"/>
          <p:cNvSpPr/>
          <p:nvPr/>
        </p:nvSpPr>
        <p:spPr>
          <a:xfrm>
            <a:off x="3352800" y="4953000"/>
            <a:ext cx="2590800" cy="8223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baseline="0">
                <a:solidFill>
                  <a:srgbClr val="6FFFFF"/>
                </a:solidFill>
                <a:latin typeface="Bilbo"/>
                <a:ea typeface="Bilbo"/>
                <a:cs typeface="Bilbo"/>
                <a:sym typeface="Bilbo"/>
              </a:rPr>
              <a:t>Ben Franklin</a:t>
            </a:r>
            <a:br>
              <a:rPr lang="en-US" sz="2400" b="1" i="0" u="none" strike="noStrike" cap="none" baseline="0">
                <a:solidFill>
                  <a:srgbClr val="6FFFFF"/>
                </a:solidFill>
                <a:latin typeface="Bilbo"/>
                <a:ea typeface="Bilbo"/>
                <a:cs typeface="Bilbo"/>
                <a:sym typeface="Bilbo"/>
              </a:rPr>
            </a:br>
            <a:r>
              <a:rPr lang="en-US" sz="2400" b="1" i="0" u="none" strike="noStrike" cap="none" baseline="0">
                <a:solidFill>
                  <a:srgbClr val="6FFFFF"/>
                </a:solidFill>
                <a:latin typeface="Bilbo"/>
                <a:ea typeface="Bilbo"/>
                <a:cs typeface="Bilbo"/>
                <a:sym typeface="Bilbo"/>
              </a:rPr>
              <a:t>(1706-1790)</a:t>
            </a:r>
          </a:p>
        </p:txBody>
      </p:sp>
      <p:sp>
        <p:nvSpPr>
          <p:cNvPr id="276" name="Shape 276"/>
          <p:cNvSpPr/>
          <p:nvPr/>
        </p:nvSpPr>
        <p:spPr>
          <a:xfrm>
            <a:off x="6400800" y="4527550"/>
            <a:ext cx="2209799" cy="11874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baseline="0">
                <a:solidFill>
                  <a:srgbClr val="6FFFFF"/>
                </a:solidFill>
                <a:latin typeface="Bilbo"/>
                <a:ea typeface="Bilbo"/>
                <a:cs typeface="Bilbo"/>
                <a:sym typeface="Bilbo"/>
              </a:rPr>
              <a:t>Thomas</a:t>
            </a:r>
            <a:br>
              <a:rPr lang="en-US" sz="2400" b="1" i="0" u="none" strike="noStrike" cap="none" baseline="0">
                <a:solidFill>
                  <a:srgbClr val="6FFFFF"/>
                </a:solidFill>
                <a:latin typeface="Bilbo"/>
                <a:ea typeface="Bilbo"/>
                <a:cs typeface="Bilbo"/>
                <a:sym typeface="Bilbo"/>
              </a:rPr>
            </a:br>
            <a:r>
              <a:rPr lang="en-US" sz="2400" b="1" i="0" u="none" strike="noStrike" cap="none" baseline="0">
                <a:solidFill>
                  <a:srgbClr val="6FFFFF"/>
                </a:solidFill>
                <a:latin typeface="Bilbo"/>
                <a:ea typeface="Bilbo"/>
                <a:cs typeface="Bilbo"/>
                <a:sym typeface="Bilbo"/>
              </a:rPr>
              <a:t>Jefferson</a:t>
            </a:r>
            <a:br>
              <a:rPr lang="en-US" sz="2400" b="1" i="0" u="none" strike="noStrike" cap="none" baseline="0">
                <a:solidFill>
                  <a:srgbClr val="6FFFFF"/>
                </a:solidFill>
                <a:latin typeface="Bilbo"/>
                <a:ea typeface="Bilbo"/>
                <a:cs typeface="Bilbo"/>
                <a:sym typeface="Bilbo"/>
              </a:rPr>
            </a:br>
            <a:r>
              <a:rPr lang="en-US" sz="2400" b="1" i="0" u="none" strike="noStrike" cap="none" baseline="0">
                <a:solidFill>
                  <a:srgbClr val="6FFFFF"/>
                </a:solidFill>
                <a:latin typeface="Bilbo"/>
                <a:ea typeface="Bilbo"/>
                <a:cs typeface="Bilbo"/>
                <a:sym typeface="Bilbo"/>
              </a:rPr>
              <a:t>(1743-1826)</a:t>
            </a:r>
          </a:p>
        </p:txBody>
      </p:sp>
      <p:pic>
        <p:nvPicPr>
          <p:cNvPr id="277" name="Shape 277"/>
          <p:cNvPicPr preferRelativeResize="0"/>
          <p:nvPr/>
        </p:nvPicPr>
        <p:blipFill rotWithShape="1">
          <a:blip r:embed="rId3">
            <a:alphaModFix/>
          </a:blip>
          <a:srcRect/>
          <a:stretch/>
        </p:blipFill>
        <p:spPr>
          <a:xfrm>
            <a:off x="609600" y="1295400"/>
            <a:ext cx="2151062" cy="2971799"/>
          </a:xfrm>
          <a:prstGeom prst="rect">
            <a:avLst/>
          </a:prstGeom>
          <a:noFill/>
          <a:ln w="28575" cap="flat" cmpd="sng">
            <a:solidFill>
              <a:srgbClr val="FFFF66"/>
            </a:solidFill>
            <a:prstDash val="solid"/>
            <a:miter/>
            <a:headEnd type="none" w="med" len="med"/>
            <a:tailEnd type="none" w="med" len="med"/>
          </a:ln>
        </p:spPr>
      </p:pic>
      <p:pic>
        <p:nvPicPr>
          <p:cNvPr id="278" name="Shape 278"/>
          <p:cNvPicPr preferRelativeResize="0"/>
          <p:nvPr/>
        </p:nvPicPr>
        <p:blipFill rotWithShape="1">
          <a:blip r:embed="rId4">
            <a:alphaModFix/>
          </a:blip>
          <a:srcRect/>
          <a:stretch/>
        </p:blipFill>
        <p:spPr>
          <a:xfrm>
            <a:off x="3429000" y="2066925"/>
            <a:ext cx="2427287" cy="2733675"/>
          </a:xfrm>
          <a:prstGeom prst="rect">
            <a:avLst/>
          </a:prstGeom>
          <a:noFill/>
          <a:ln w="28575" cap="flat" cmpd="sng">
            <a:solidFill>
              <a:srgbClr val="FFFF66"/>
            </a:solidFill>
            <a:prstDash val="solid"/>
            <a:miter/>
            <a:headEnd type="none" w="med" len="med"/>
            <a:tailEnd type="none" w="med" len="med"/>
          </a:ln>
        </p:spPr>
      </p:pic>
      <p:pic>
        <p:nvPicPr>
          <p:cNvPr id="279" name="Shape 279"/>
          <p:cNvPicPr preferRelativeResize="0"/>
          <p:nvPr/>
        </p:nvPicPr>
        <p:blipFill rotWithShape="1">
          <a:blip r:embed="rId5">
            <a:alphaModFix/>
          </a:blip>
          <a:srcRect/>
          <a:stretch/>
        </p:blipFill>
        <p:spPr>
          <a:xfrm>
            <a:off x="6477000" y="1371600"/>
            <a:ext cx="1917700" cy="3048000"/>
          </a:xfrm>
          <a:prstGeom prst="rect">
            <a:avLst/>
          </a:prstGeom>
          <a:noFill/>
          <a:ln w="28575" cap="flat" cmpd="sng">
            <a:solidFill>
              <a:srgbClr val="FFFF66"/>
            </a:solidFill>
            <a:prstDash val="solid"/>
            <a:miter/>
            <a:headEnd type="none" w="med" len="med"/>
            <a:tailEnd type="none" w="med" len="med"/>
          </a:ln>
        </p:spPr>
      </p:pic>
      <p:sp>
        <p:nvSpPr>
          <p:cNvPr id="280" name="Shape 280"/>
          <p:cNvSpPr txBox="1"/>
          <p:nvPr/>
        </p:nvSpPr>
        <p:spPr>
          <a:xfrm>
            <a:off x="382137" y="5775323"/>
            <a:ext cx="8457062" cy="898431"/>
          </a:xfrm>
          <a:prstGeom prst="rect">
            <a:avLst/>
          </a:prstGeom>
          <a:solidFill>
            <a:schemeClr val="accent6">
              <a:lumMod val="75000"/>
            </a:scheme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a:solidFill>
                  <a:srgbClr val="FFFF00"/>
                </a:solidFill>
                <a:latin typeface="Bilbo"/>
                <a:ea typeface="Bilbo"/>
                <a:cs typeface="Bilbo"/>
                <a:sym typeface="Bilbo"/>
              </a:rPr>
              <a:t>…...…life, liberty, and the pursuit of happiness…………...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1000"/>
                                        <p:tgtEl>
                                          <p:spTgt spid="27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75"/>
                                        </p:tgtEl>
                                        <p:attrNameLst>
                                          <p:attrName>style.visibility</p:attrName>
                                        </p:attrNameLst>
                                      </p:cBhvr>
                                      <p:to>
                                        <p:strVal val="visible"/>
                                      </p:to>
                                    </p:set>
                                    <p:animEffect transition="in" filter="fade">
                                      <p:cBhvr>
                                        <p:cTn id="14" dur="1000"/>
                                        <p:tgtEl>
                                          <p:spTgt spid="275"/>
                                        </p:tgtEl>
                                      </p:cBhvr>
                                    </p:animEffect>
                                  </p:childTnLst>
                                </p:cTn>
                              </p:par>
                              <p:par>
                                <p:cTn id="15" presetID="10" presetClass="entr" presetSubtype="0" fill="hold" nodeType="with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1000"/>
                                        <p:tgtEl>
                                          <p:spTgt spid="27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6"/>
                                        </p:tgtEl>
                                        <p:attrNameLst>
                                          <p:attrName>style.visibility</p:attrName>
                                        </p:attrNameLst>
                                      </p:cBhvr>
                                      <p:to>
                                        <p:strVal val="visible"/>
                                      </p:to>
                                    </p:set>
                                    <p:animEffect transition="in" filter="fade">
                                      <p:cBhvr>
                                        <p:cTn id="21" dur="1000"/>
                                        <p:tgtEl>
                                          <p:spTgt spid="276"/>
                                        </p:tgtEl>
                                      </p:cBhvr>
                                    </p:animEffect>
                                  </p:childTnLst>
                                </p:cTn>
                              </p:par>
                              <p:par>
                                <p:cTn id="22" presetID="10" presetClass="entr" presetSubtype="0" fill="hold" nodeType="withEffect">
                                  <p:stCondLst>
                                    <p:cond delay="0"/>
                                  </p:stCondLst>
                                  <p:childTnLst>
                                    <p:set>
                                      <p:cBhvr>
                                        <p:cTn id="23" dur="1" fill="hold">
                                          <p:stCondLst>
                                            <p:cond delay="0"/>
                                          </p:stCondLst>
                                        </p:cTn>
                                        <p:tgtEl>
                                          <p:spTgt spid="279"/>
                                        </p:tgtEl>
                                        <p:attrNameLst>
                                          <p:attrName>style.visibility</p:attrName>
                                        </p:attrNameLst>
                                      </p:cBhvr>
                                      <p:to>
                                        <p:strVal val="visible"/>
                                      </p:to>
                                    </p:set>
                                    <p:animEffect transition="in" filter="fade">
                                      <p:cBhvr>
                                        <p:cTn id="24" dur="1000"/>
                                        <p:tgtEl>
                                          <p:spTgt spid="279"/>
                                        </p:tgtEl>
                                      </p:cBhvr>
                                    </p:animEffect>
                                  </p:childTnLst>
                                </p:cTn>
                              </p:par>
                            </p:childTnLst>
                          </p:cTn>
                        </p:par>
                        <p:par>
                          <p:cTn id="25" fill="hold">
                            <p:stCondLst>
                              <p:cond delay="3000"/>
                            </p:stCondLst>
                            <p:childTnLst>
                              <p:par>
                                <p:cTn id="26" presetID="23" presetClass="entr" presetSubtype="16" fill="hold" nodeType="afterEffect">
                                  <p:stCondLst>
                                    <p:cond delay="0"/>
                                  </p:stCondLst>
                                  <p:childTnLst>
                                    <p:set>
                                      <p:cBhvr>
                                        <p:cTn id="27" dur="1" fill="hold">
                                          <p:stCondLst>
                                            <p:cond delay="0"/>
                                          </p:stCondLst>
                                        </p:cTn>
                                        <p:tgtEl>
                                          <p:spTgt spid="280"/>
                                        </p:tgtEl>
                                        <p:attrNameLst>
                                          <p:attrName>style.visibility</p:attrName>
                                        </p:attrNameLst>
                                      </p:cBhvr>
                                      <p:to>
                                        <p:strVal val="visible"/>
                                      </p:to>
                                    </p:set>
                                    <p:anim calcmode="lin" valueType="num">
                                      <p:cBhvr additive="base">
                                        <p:cTn id="28" dur="2000"/>
                                        <p:tgtEl>
                                          <p:spTgt spid="280"/>
                                        </p:tgtEl>
                                        <p:attrNameLst>
                                          <p:attrName>ppt_w</p:attrName>
                                        </p:attrNameLst>
                                      </p:cBhvr>
                                      <p:tavLst>
                                        <p:tav tm="0">
                                          <p:val>
                                            <p:strVal val="0"/>
                                          </p:val>
                                        </p:tav>
                                        <p:tav tm="100000">
                                          <p:val>
                                            <p:strVal val="#ppt_w"/>
                                          </p:val>
                                        </p:tav>
                                      </p:tavLst>
                                    </p:anim>
                                    <p:anim calcmode="lin" valueType="num">
                                      <p:cBhvr additive="base">
                                        <p:cTn id="29" dur="2000"/>
                                        <p:tgtEl>
                                          <p:spTgt spid="2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Voltaire </a:t>
            </a:r>
            <a:r>
              <a:rPr lang="en-US" sz="3200" b="1" i="0" u="none" strike="noStrike" cap="none" baseline="0">
                <a:solidFill>
                  <a:schemeClr val="lt2"/>
                </a:solidFill>
                <a:latin typeface="Bilbo"/>
                <a:ea typeface="Bilbo"/>
                <a:cs typeface="Bilbo"/>
                <a:sym typeface="Bilbo"/>
              </a:rPr>
              <a:t>(1712-1778)</a:t>
            </a:r>
          </a:p>
        </p:txBody>
      </p:sp>
      <p:sp>
        <p:nvSpPr>
          <p:cNvPr id="287" name="Shape 287"/>
          <p:cNvSpPr/>
          <p:nvPr/>
        </p:nvSpPr>
        <p:spPr>
          <a:xfrm>
            <a:off x="304800" y="1219200"/>
            <a:ext cx="4953000" cy="3940175"/>
          </a:xfrm>
          <a:prstGeom prst="rect">
            <a:avLst/>
          </a:prstGeom>
          <a:noFill/>
          <a:ln>
            <a:noFill/>
          </a:ln>
        </p:spPr>
        <p:txBody>
          <a:bodyPr lIns="91425" tIns="45700" rIns="91425" bIns="45700" anchor="t" anchorCtr="0">
            <a:noAutofit/>
          </a:bodyPr>
          <a:lstStyle/>
          <a:p>
            <a:pPr marL="508000" marR="0" lvl="0" indent="-325120" algn="l" rtl="0">
              <a:spcBef>
                <a:spcPts val="0"/>
              </a:spcBef>
              <a:spcAft>
                <a:spcPts val="0"/>
              </a:spcAft>
              <a:buClr>
                <a:schemeClr val="folHlink"/>
              </a:buClr>
              <a:buFont typeface="Arial"/>
              <a:buNone/>
            </a:pPr>
            <a:endParaRPr sz="3200" b="1" i="0" u="none" strike="noStrike" cap="none" baseline="0" dirty="0">
              <a:solidFill>
                <a:srgbClr val="F8F8F8"/>
              </a:solidFill>
              <a:latin typeface="Bilbo"/>
              <a:ea typeface="Bilbo"/>
              <a:cs typeface="Bilbo"/>
              <a:sym typeface="Bilbo"/>
            </a:endParaRPr>
          </a:p>
          <a:p>
            <a:pPr marL="508000" marR="0" lvl="0" indent="-325120" algn="l" rtl="0">
              <a:spcBef>
                <a:spcPts val="0"/>
              </a:spcBef>
              <a:spcAft>
                <a:spcPts val="0"/>
              </a:spcAft>
              <a:buClr>
                <a:schemeClr val="folHlink"/>
              </a:buClr>
              <a:buFont typeface="Arial"/>
              <a:buNone/>
            </a:pPr>
            <a:endParaRPr sz="3200" b="1" i="0" u="none" strike="noStrike" cap="none" baseline="0" dirty="0">
              <a:solidFill>
                <a:srgbClr val="F8F8F8"/>
              </a:solidFill>
              <a:latin typeface="Bilbo"/>
              <a:ea typeface="Bilbo"/>
              <a:cs typeface="Bilbo"/>
              <a:sym typeface="Bilbo"/>
            </a:endParaRPr>
          </a:p>
          <a:p>
            <a:pPr marL="508000" marR="0" lvl="0" indent="-508000" algn="l" rtl="0">
              <a:spcBef>
                <a:spcPts val="0"/>
              </a:spcBef>
              <a:spcAft>
                <a:spcPts val="0"/>
              </a:spcAft>
              <a:buClr>
                <a:schemeClr val="folHlink"/>
              </a:buClr>
              <a:buSzPct val="90000"/>
              <a:buFont typeface="Arial"/>
              <a:buChar char="►"/>
            </a:pPr>
            <a:r>
              <a:rPr lang="en-US" sz="2400" b="1" i="0" u="none" strike="noStrike" cap="none" baseline="0" dirty="0" smtClean="0">
                <a:solidFill>
                  <a:srgbClr val="F8F8F8"/>
                </a:solidFill>
                <a:latin typeface="Bilbo"/>
                <a:ea typeface="Bilbo"/>
                <a:cs typeface="Bilbo"/>
                <a:sym typeface="Bilbo"/>
              </a:rPr>
              <a:t>AKA</a:t>
            </a:r>
            <a:r>
              <a:rPr lang="en-US" sz="2400" b="1" dirty="0" smtClean="0">
                <a:solidFill>
                  <a:srgbClr val="F8F8F8"/>
                </a:solidFill>
                <a:latin typeface="Bilbo"/>
                <a:ea typeface="Bilbo"/>
                <a:cs typeface="Bilbo"/>
                <a:sym typeface="Bilbo"/>
              </a:rPr>
              <a:t>: </a:t>
            </a:r>
            <a:r>
              <a:rPr lang="en-US" sz="2400" b="1" i="0" u="none" strike="noStrike" cap="none" baseline="0" dirty="0" smtClean="0">
                <a:solidFill>
                  <a:srgbClr val="F8F8F8"/>
                </a:solidFill>
                <a:latin typeface="Bilbo"/>
                <a:ea typeface="Bilbo"/>
                <a:cs typeface="Bilbo"/>
                <a:sym typeface="Bilbo"/>
              </a:rPr>
              <a:t>Francois </a:t>
            </a:r>
            <a:r>
              <a:rPr lang="en-US" sz="2400" b="1" i="0" u="none" strike="noStrike" cap="none" baseline="0" dirty="0">
                <a:solidFill>
                  <a:srgbClr val="F8F8F8"/>
                </a:solidFill>
                <a:latin typeface="Bilbo"/>
                <a:ea typeface="Bilbo"/>
                <a:cs typeface="Bilbo"/>
                <a:sym typeface="Bilbo"/>
              </a:rPr>
              <a:t>Marie </a:t>
            </a:r>
            <a:r>
              <a:rPr lang="en-US" sz="2400" b="1" i="0" u="none" strike="noStrike" cap="none" baseline="0" dirty="0" err="1">
                <a:solidFill>
                  <a:srgbClr val="F8F8F8"/>
                </a:solidFill>
                <a:latin typeface="Bilbo"/>
                <a:ea typeface="Bilbo"/>
                <a:cs typeface="Bilbo"/>
                <a:sym typeface="Bilbo"/>
              </a:rPr>
              <a:t>Arouet</a:t>
            </a:r>
            <a:r>
              <a:rPr lang="en-US" sz="2400" b="1" i="0" u="none" strike="noStrike" cap="none" baseline="0" dirty="0">
                <a:solidFill>
                  <a:srgbClr val="F8F8F8"/>
                </a:solidFill>
                <a:latin typeface="Bilbo"/>
                <a:ea typeface="Bilbo"/>
                <a:cs typeface="Bilbo"/>
                <a:sym typeface="Bilbo"/>
              </a:rPr>
              <a:t>.</a:t>
            </a:r>
            <a:r>
              <a:rPr lang="en-US" sz="3200" b="1" i="0" u="none" strike="noStrike" cap="none" baseline="0" dirty="0">
                <a:solidFill>
                  <a:srgbClr val="F8F8F8"/>
                </a:solidFill>
                <a:latin typeface="Bilbo"/>
                <a:ea typeface="Bilbo"/>
                <a:cs typeface="Bilbo"/>
                <a:sym typeface="Bilbo"/>
              </a:rPr>
              <a:t/>
            </a:r>
            <a:br>
              <a:rPr lang="en-US" sz="3200" b="1" i="0" u="none" strike="noStrike" cap="none" baseline="0" dirty="0">
                <a:solidFill>
                  <a:srgbClr val="F8F8F8"/>
                </a:solidFill>
                <a:latin typeface="Bilbo"/>
                <a:ea typeface="Bilbo"/>
                <a:cs typeface="Bilbo"/>
                <a:sym typeface="Bilbo"/>
              </a:rPr>
            </a:br>
            <a:endParaRPr lang="en-US" sz="3200" b="1" i="0" u="none" strike="noStrike" cap="none" baseline="0" dirty="0">
              <a:solidFill>
                <a:srgbClr val="F8F8F8"/>
              </a:solidFill>
              <a:latin typeface="Bilbo"/>
              <a:ea typeface="Bilbo"/>
              <a:cs typeface="Bilbo"/>
              <a:sym typeface="Bilbo"/>
            </a:endParaRPr>
          </a:p>
          <a:p>
            <a:pPr marL="508000" marR="0" lvl="0" indent="-508000" algn="l" rtl="0">
              <a:spcBef>
                <a:spcPts val="0"/>
              </a:spcBef>
              <a:spcAft>
                <a:spcPts val="0"/>
              </a:spcAft>
              <a:buClr>
                <a:schemeClr val="folHlink"/>
              </a:buClr>
              <a:buSzPct val="90000"/>
              <a:buFont typeface="Arial"/>
              <a:buChar char="►"/>
            </a:pPr>
            <a:r>
              <a:rPr lang="en-US" sz="3000" b="0" i="0" u="none" strike="noStrike" cap="none" baseline="0" dirty="0">
                <a:solidFill>
                  <a:schemeClr val="lt1"/>
                </a:solidFill>
                <a:latin typeface="Times New Roman"/>
                <a:ea typeface="Times New Roman"/>
                <a:cs typeface="Times New Roman"/>
                <a:sym typeface="Times New Roman"/>
              </a:rPr>
              <a:t>Best known for his criticism of religious intolerance</a:t>
            </a:r>
          </a:p>
          <a:p>
            <a:pPr marL="508000" marR="0" lvl="0" indent="-325120" algn="l" rtl="0">
              <a:spcBef>
                <a:spcPts val="0"/>
              </a:spcBef>
              <a:spcAft>
                <a:spcPts val="0"/>
              </a:spcAft>
              <a:buClr>
                <a:schemeClr val="folHlink"/>
              </a:buClr>
              <a:buFont typeface="Arial"/>
              <a:buNone/>
            </a:pPr>
            <a:endParaRPr sz="3200" b="1" i="0" u="none" strike="noStrike" cap="none" baseline="0" dirty="0">
              <a:solidFill>
                <a:srgbClr val="F8F8F8"/>
              </a:solidFill>
              <a:latin typeface="Bilbo"/>
              <a:ea typeface="Bilbo"/>
              <a:cs typeface="Bilbo"/>
              <a:sym typeface="Bilbo"/>
            </a:endParaRPr>
          </a:p>
        </p:txBody>
      </p:sp>
      <p:pic>
        <p:nvPicPr>
          <p:cNvPr id="288" name="Shape 288"/>
          <p:cNvPicPr preferRelativeResize="0"/>
          <p:nvPr/>
        </p:nvPicPr>
        <p:blipFill rotWithShape="1">
          <a:blip r:embed="rId3">
            <a:alphaModFix/>
          </a:blip>
          <a:srcRect l="685" r="4337"/>
          <a:stretch/>
        </p:blipFill>
        <p:spPr>
          <a:xfrm>
            <a:off x="5257800" y="1295400"/>
            <a:ext cx="3597275" cy="5172075"/>
          </a:xfrm>
          <a:prstGeom prst="rect">
            <a:avLst/>
          </a:prstGeom>
          <a:noFill/>
          <a:ln w="9525" cap="flat" cmpd="sng">
            <a:solidFill>
              <a:srgbClr val="FFFF66"/>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152400" y="152400"/>
            <a:ext cx="8763000" cy="584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baseline="0">
                <a:solidFill>
                  <a:schemeClr val="lt2"/>
                </a:solidFill>
                <a:latin typeface="Bilbo"/>
                <a:ea typeface="Bilbo"/>
                <a:cs typeface="Bilbo"/>
                <a:sym typeface="Bilbo"/>
              </a:rPr>
              <a:t>The Baron de Montesquieu (1689-1755)</a:t>
            </a:r>
          </a:p>
        </p:txBody>
      </p:sp>
      <p:sp>
        <p:nvSpPr>
          <p:cNvPr id="307" name="Shape 307"/>
          <p:cNvSpPr/>
          <p:nvPr/>
        </p:nvSpPr>
        <p:spPr>
          <a:xfrm>
            <a:off x="609600" y="1371600"/>
            <a:ext cx="3733800" cy="4246563"/>
          </a:xfrm>
          <a:prstGeom prst="rect">
            <a:avLst/>
          </a:prstGeom>
          <a:noFill/>
          <a:ln>
            <a:noFill/>
          </a:ln>
        </p:spPr>
        <p:txBody>
          <a:bodyPr lIns="91425" tIns="45700" rIns="91425" bIns="45700" anchor="t" anchorCtr="0">
            <a:noAutofit/>
          </a:bodyPr>
          <a:lstStyle/>
          <a:p>
            <a:pPr marL="517525" marR="0" lvl="0" indent="-363220" algn="l" rtl="0">
              <a:spcBef>
                <a:spcPts val="0"/>
              </a:spcBef>
              <a:spcAft>
                <a:spcPts val="0"/>
              </a:spcAft>
              <a:buClr>
                <a:schemeClr val="folHlink"/>
              </a:buClr>
              <a:buFont typeface="Arial"/>
              <a:buNone/>
            </a:pPr>
            <a:endParaRPr sz="2700" b="1" i="1" u="none" strike="noStrike" cap="none" baseline="0">
              <a:solidFill>
                <a:srgbClr val="F8F8F8"/>
              </a:solidFill>
              <a:latin typeface="Bilbo"/>
              <a:ea typeface="Bilbo"/>
              <a:cs typeface="Bilbo"/>
              <a:sym typeface="Bilbo"/>
            </a:endParaRPr>
          </a:p>
          <a:p>
            <a:pPr marL="517525" marR="0" lvl="0" indent="-517525" algn="l" rtl="0">
              <a:spcBef>
                <a:spcPts val="0"/>
              </a:spcBef>
              <a:spcAft>
                <a:spcPts val="0"/>
              </a:spcAft>
              <a:buClr>
                <a:schemeClr val="folHlink"/>
              </a:buClr>
              <a:buSzPct val="90000"/>
              <a:buFont typeface="Arial"/>
              <a:buChar char="►"/>
            </a:pPr>
            <a:r>
              <a:rPr lang="en-US" sz="2700" b="1" i="1" u="none" strike="noStrike" cap="none" baseline="0">
                <a:solidFill>
                  <a:srgbClr val="F8F8F8"/>
                </a:solidFill>
                <a:latin typeface="Bilbo"/>
                <a:ea typeface="Bilbo"/>
                <a:cs typeface="Bilbo"/>
                <a:sym typeface="Bilbo"/>
              </a:rPr>
              <a:t>On the Spirit of Laws</a:t>
            </a:r>
            <a:br>
              <a:rPr lang="en-US" sz="2700" b="1" i="1" u="none" strike="noStrike" cap="none" baseline="0">
                <a:solidFill>
                  <a:srgbClr val="F8F8F8"/>
                </a:solidFill>
                <a:latin typeface="Bilbo"/>
                <a:ea typeface="Bilbo"/>
                <a:cs typeface="Bilbo"/>
                <a:sym typeface="Bilbo"/>
              </a:rPr>
            </a:br>
            <a:endParaRPr lang="en-US" sz="2700" b="1" i="1" u="none" strike="noStrike" cap="none" baseline="0">
              <a:solidFill>
                <a:srgbClr val="F8F8F8"/>
              </a:solidFill>
              <a:latin typeface="Bilbo"/>
              <a:ea typeface="Bilbo"/>
              <a:cs typeface="Bilbo"/>
              <a:sym typeface="Bilbo"/>
            </a:endParaRPr>
          </a:p>
          <a:p>
            <a:pPr marL="517525" marR="0" lvl="0" indent="-517525" algn="l" rtl="0">
              <a:spcBef>
                <a:spcPts val="0"/>
              </a:spcBef>
              <a:spcAft>
                <a:spcPts val="0"/>
              </a:spcAft>
              <a:buClr>
                <a:schemeClr val="folHlink"/>
              </a:buClr>
              <a:buSzPct val="110000"/>
              <a:buFont typeface="Noto Symbol"/>
              <a:buChar char="►"/>
            </a:pPr>
            <a:r>
              <a:rPr lang="en-US" sz="2700" b="1" i="0" u="none" strike="noStrike" cap="none" baseline="0">
                <a:solidFill>
                  <a:srgbClr val="F8F8F8"/>
                </a:solidFill>
                <a:latin typeface="Bilbo"/>
                <a:ea typeface="Bilbo"/>
                <a:cs typeface="Bilbo"/>
                <a:sym typeface="Bilbo"/>
              </a:rPr>
              <a:t>A separation of political powers ensured freedom and liberty.</a:t>
            </a:r>
          </a:p>
          <a:p>
            <a:pPr marL="517525" marR="0" lvl="0" indent="-328930" algn="l" rtl="0">
              <a:spcBef>
                <a:spcPts val="0"/>
              </a:spcBef>
              <a:spcAft>
                <a:spcPts val="0"/>
              </a:spcAft>
              <a:buClr>
                <a:schemeClr val="folHlink"/>
              </a:buClr>
              <a:buFont typeface="Noto Symbol"/>
              <a:buNone/>
            </a:pPr>
            <a:endParaRPr sz="2700" b="1" i="0" u="none" strike="noStrike" cap="none" baseline="0">
              <a:solidFill>
                <a:srgbClr val="F8F8F8"/>
              </a:solidFill>
              <a:latin typeface="Bilbo"/>
              <a:ea typeface="Bilbo"/>
              <a:cs typeface="Bilbo"/>
              <a:sym typeface="Bilbo"/>
            </a:endParaRPr>
          </a:p>
          <a:p>
            <a:pPr marL="517525" marR="0" lvl="0" indent="-517525" algn="l" rtl="0">
              <a:spcBef>
                <a:spcPts val="0"/>
              </a:spcBef>
              <a:spcAft>
                <a:spcPts val="0"/>
              </a:spcAft>
              <a:buClr>
                <a:schemeClr val="folHlink"/>
              </a:buClr>
              <a:buSzPct val="110000"/>
              <a:buFont typeface="Noto Symbol"/>
              <a:buChar char="►"/>
            </a:pPr>
            <a:r>
              <a:rPr lang="en-US" sz="2700" b="1" i="0" u="none" strike="noStrike" cap="none" baseline="0">
                <a:solidFill>
                  <a:srgbClr val="F8F8F8"/>
                </a:solidFill>
                <a:latin typeface="Bilbo"/>
                <a:ea typeface="Bilbo"/>
                <a:cs typeface="Bilbo"/>
                <a:sym typeface="Bilbo"/>
              </a:rPr>
              <a:t>Balance of Power</a:t>
            </a:r>
          </a:p>
        </p:txBody>
      </p:sp>
      <p:pic>
        <p:nvPicPr>
          <p:cNvPr id="308" name="Shape 308"/>
          <p:cNvPicPr preferRelativeResize="0"/>
          <p:nvPr/>
        </p:nvPicPr>
        <p:blipFill rotWithShape="1">
          <a:blip r:embed="rId3">
            <a:alphaModFix/>
          </a:blip>
          <a:srcRect/>
          <a:stretch/>
        </p:blipFill>
        <p:spPr>
          <a:xfrm>
            <a:off x="4800600" y="1524000"/>
            <a:ext cx="3809999" cy="4572000"/>
          </a:xfrm>
          <a:prstGeom prst="rect">
            <a:avLst/>
          </a:prstGeom>
          <a:noFill/>
          <a:ln w="9525" cap="flat" cmpd="sng">
            <a:solidFill>
              <a:srgbClr val="FFFF66"/>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676400" y="122238"/>
            <a:ext cx="6989928" cy="12064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b="1" i="0" u="none" strike="noStrike" cap="none" baseline="0" dirty="0">
                <a:solidFill>
                  <a:schemeClr val="lt1"/>
                </a:solidFill>
                <a:latin typeface="Calibri"/>
                <a:ea typeface="Calibri"/>
                <a:cs typeface="Calibri"/>
                <a:sym typeface="Calibri"/>
              </a:rPr>
              <a:t>SEPARATION OF POWERS</a:t>
            </a:r>
          </a:p>
        </p:txBody>
      </p:sp>
      <p:sp>
        <p:nvSpPr>
          <p:cNvPr id="328" name="Shape 328"/>
          <p:cNvSpPr/>
          <p:nvPr/>
        </p:nvSpPr>
        <p:spPr>
          <a:xfrm>
            <a:off x="2286000" y="1219200"/>
            <a:ext cx="5714999" cy="4343400"/>
          </a:xfrm>
          <a:prstGeom prst="triangle">
            <a:avLst>
              <a:gd name="adj" fmla="val 50000"/>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b="1" i="0" u="none" strike="noStrike" cap="none" baseline="0">
              <a:solidFill>
                <a:schemeClr val="lt1"/>
              </a:solidFill>
              <a:latin typeface="Arial"/>
              <a:ea typeface="Arial"/>
              <a:cs typeface="Arial"/>
              <a:sym typeface="Arial"/>
            </a:endParaRPr>
          </a:p>
        </p:txBody>
      </p:sp>
      <p:sp>
        <p:nvSpPr>
          <p:cNvPr id="329" name="Shape 329"/>
          <p:cNvSpPr txBox="1"/>
          <p:nvPr/>
        </p:nvSpPr>
        <p:spPr>
          <a:xfrm>
            <a:off x="3505200" y="5638800"/>
            <a:ext cx="3276600" cy="1081088"/>
          </a:xfrm>
          <a:prstGeom prst="rect">
            <a:avLst/>
          </a:prstGeom>
          <a:noFill/>
          <a:ln w="76200" cap="flat" cmpd="sng">
            <a:solidFill>
              <a:schemeClr val="lt1"/>
            </a:solidFill>
            <a:prstDash val="solid"/>
            <a:miter/>
            <a:headEnd type="none" w="med" len="med"/>
            <a:tailEnd type="none" w="med" len="med"/>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Legislative Branch</a:t>
            </a:r>
          </a:p>
          <a:p>
            <a:pPr marL="342900" marR="0" lvl="0" indent="-342900" algn="ctr" rtl="0">
              <a:spcBef>
                <a:spcPts val="1200"/>
              </a:spcBef>
              <a:spcAft>
                <a:spcPts val="0"/>
              </a:spcAft>
              <a:buSzPct val="25000"/>
              <a:buNone/>
            </a:pPr>
            <a:r>
              <a:rPr lang="en-US" sz="2400" b="1" i="0" u="none" strike="noStrike" cap="none" baseline="0">
                <a:solidFill>
                  <a:schemeClr val="lt1"/>
                </a:solidFill>
                <a:latin typeface="Arial"/>
                <a:ea typeface="Arial"/>
                <a:cs typeface="Arial"/>
                <a:sym typeface="Arial"/>
              </a:rPr>
              <a:t>Lawmaking</a:t>
            </a:r>
          </a:p>
        </p:txBody>
      </p:sp>
      <p:sp>
        <p:nvSpPr>
          <p:cNvPr id="330" name="Shape 330"/>
          <p:cNvSpPr txBox="1"/>
          <p:nvPr/>
        </p:nvSpPr>
        <p:spPr>
          <a:xfrm>
            <a:off x="3810000" y="5029200"/>
            <a:ext cx="2666999" cy="457200"/>
          </a:xfrm>
          <a:prstGeom prst="rect">
            <a:avLst/>
          </a:prstGeom>
          <a:solidFill>
            <a:schemeClr val="dk1"/>
          </a:solidFill>
          <a:ln>
            <a:noFill/>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Congress</a:t>
            </a:r>
          </a:p>
        </p:txBody>
      </p:sp>
      <p:sp>
        <p:nvSpPr>
          <p:cNvPr id="331" name="Shape 331"/>
          <p:cNvSpPr txBox="1"/>
          <p:nvPr/>
        </p:nvSpPr>
        <p:spPr>
          <a:xfrm rot="-3293210">
            <a:off x="1828800" y="2895600"/>
            <a:ext cx="3276599" cy="533400"/>
          </a:xfrm>
          <a:prstGeom prst="rect">
            <a:avLst/>
          </a:prstGeom>
          <a:noFill/>
          <a:ln w="76200" cap="flat" cmpd="sng">
            <a:solidFill>
              <a:schemeClr val="lt1"/>
            </a:solidFill>
            <a:prstDash val="solid"/>
            <a:miter/>
            <a:headEnd type="none" w="med" len="med"/>
            <a:tailEnd type="none" w="med" len="med"/>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Executive Branch</a:t>
            </a:r>
          </a:p>
        </p:txBody>
      </p:sp>
      <p:sp>
        <p:nvSpPr>
          <p:cNvPr id="332" name="Shape 332"/>
          <p:cNvSpPr txBox="1"/>
          <p:nvPr/>
        </p:nvSpPr>
        <p:spPr>
          <a:xfrm rot="-3443492">
            <a:off x="2743199" y="3352800"/>
            <a:ext cx="2743199" cy="457200"/>
          </a:xfrm>
          <a:prstGeom prst="rect">
            <a:avLst/>
          </a:prstGeom>
          <a:solidFill>
            <a:schemeClr val="dk1"/>
          </a:solidFill>
          <a:ln>
            <a:noFill/>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President</a:t>
            </a:r>
          </a:p>
        </p:txBody>
      </p:sp>
      <p:sp>
        <p:nvSpPr>
          <p:cNvPr id="333" name="Shape 333"/>
          <p:cNvSpPr txBox="1"/>
          <p:nvPr/>
        </p:nvSpPr>
        <p:spPr>
          <a:xfrm rot="3355867">
            <a:off x="5257799" y="2971800"/>
            <a:ext cx="3276599" cy="533400"/>
          </a:xfrm>
          <a:prstGeom prst="rect">
            <a:avLst/>
          </a:prstGeom>
          <a:noFill/>
          <a:ln w="76200" cap="flat" cmpd="sng">
            <a:solidFill>
              <a:schemeClr val="lt1"/>
            </a:solidFill>
            <a:prstDash val="solid"/>
            <a:miter/>
            <a:headEnd type="none" w="med" len="med"/>
            <a:tailEnd type="none" w="med" len="med"/>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Judiciary Branch</a:t>
            </a:r>
          </a:p>
        </p:txBody>
      </p:sp>
      <p:sp>
        <p:nvSpPr>
          <p:cNvPr id="334" name="Shape 334"/>
          <p:cNvSpPr txBox="1"/>
          <p:nvPr/>
        </p:nvSpPr>
        <p:spPr>
          <a:xfrm rot="3530636">
            <a:off x="4762499" y="3390899"/>
            <a:ext cx="2819400" cy="457200"/>
          </a:xfrm>
          <a:prstGeom prst="rect">
            <a:avLst/>
          </a:prstGeom>
          <a:solidFill>
            <a:schemeClr val="dk1"/>
          </a:solidFill>
          <a:ln>
            <a:noFill/>
          </a:ln>
        </p:spPr>
        <p:txBody>
          <a:bodyPr lIns="92075" tIns="46025" rIns="92075" bIns="46025" anchor="t" anchorCtr="0">
            <a:noAutofit/>
          </a:bodyPr>
          <a:lstStyle/>
          <a:p>
            <a:pPr marL="342900" marR="0" lvl="0" indent="-34290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Supreme Court</a:t>
            </a:r>
          </a:p>
        </p:txBody>
      </p:sp>
      <p:pic>
        <p:nvPicPr>
          <p:cNvPr id="335" name="Shape 335"/>
          <p:cNvPicPr preferRelativeResize="0"/>
          <p:nvPr/>
        </p:nvPicPr>
        <p:blipFill rotWithShape="1">
          <a:blip r:embed="rId3">
            <a:alphaModFix/>
          </a:blip>
          <a:srcRect/>
          <a:stretch/>
        </p:blipFill>
        <p:spPr>
          <a:xfrm>
            <a:off x="152400" y="3886200"/>
            <a:ext cx="1457324" cy="1904999"/>
          </a:xfrm>
          <a:prstGeom prst="rect">
            <a:avLst/>
          </a:prstGeom>
          <a:noFill/>
          <a:ln>
            <a:noFill/>
          </a:ln>
        </p:spPr>
      </p:pic>
      <p:cxnSp>
        <p:nvCxnSpPr>
          <p:cNvPr id="336" name="Shape 336"/>
          <p:cNvCxnSpPr/>
          <p:nvPr/>
        </p:nvCxnSpPr>
        <p:spPr>
          <a:xfrm rot="10800000">
            <a:off x="457200" y="761999"/>
            <a:ext cx="533399" cy="2362200"/>
          </a:xfrm>
          <a:prstGeom prst="straightConnector1">
            <a:avLst/>
          </a:prstGeom>
          <a:noFill/>
          <a:ln>
            <a:noFill/>
          </a:ln>
        </p:spPr>
      </p:cxnSp>
      <p:sp>
        <p:nvSpPr>
          <p:cNvPr id="337" name="Shape 337"/>
          <p:cNvSpPr/>
          <p:nvPr/>
        </p:nvSpPr>
        <p:spPr>
          <a:xfrm>
            <a:off x="685800" y="1409700"/>
            <a:ext cx="914400" cy="9144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15000"/>
                </a:moveTo>
                <a:lnTo>
                  <a:pt x="-9999" y="225000"/>
                </a:lnTo>
              </a:path>
            </a:pathLst>
          </a:custGeom>
          <a:noFill/>
          <a:ln>
            <a:noFill/>
          </a:ln>
        </p:spPr>
        <p:txBody>
          <a:bodyPr lIns="92075" tIns="46025" rIns="92075" bIns="46025" anchor="t" anchorCtr="0">
            <a:noAutofit/>
          </a:bodyPr>
          <a:lstStyle/>
          <a:p>
            <a:pPr marL="342900" marR="0" lvl="0" indent="-342900" algn="ctr" rtl="0">
              <a:spcBef>
                <a:spcPts val="0"/>
              </a:spcBef>
              <a:spcAft>
                <a:spcPts val="0"/>
              </a:spcAft>
              <a:buNone/>
            </a:pPr>
            <a:endParaRPr sz="2400" b="1" i="0" u="none" strike="noStrike" cap="none" baseline="0">
              <a:solidFill>
                <a:schemeClr val="lt1"/>
              </a:solidFill>
              <a:latin typeface="Arial"/>
              <a:ea typeface="Arial"/>
              <a:cs typeface="Arial"/>
              <a:sym typeface="Arial"/>
            </a:endParaRPr>
          </a:p>
        </p:txBody>
      </p:sp>
      <p:sp>
        <p:nvSpPr>
          <p:cNvPr id="338" name="Shape 338"/>
          <p:cNvSpPr txBox="1"/>
          <p:nvPr/>
        </p:nvSpPr>
        <p:spPr>
          <a:xfrm>
            <a:off x="152400" y="1219200"/>
            <a:ext cx="3505200" cy="1012825"/>
          </a:xfrm>
          <a:prstGeom prst="rect">
            <a:avLst/>
          </a:prstGeom>
          <a:noFill/>
          <a:ln w="9525" cap="flat" cmpd="sng">
            <a:solidFill>
              <a:schemeClr val="lt1"/>
            </a:solidFill>
            <a:prstDash val="solid"/>
            <a:miter/>
            <a:headEnd type="none" w="med" len="med"/>
            <a:tailEnd type="none" w="med" len="med"/>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rgbClr val="FFFFFF"/>
                </a:solidFill>
                <a:latin typeface="Arial"/>
                <a:ea typeface="Arial"/>
                <a:cs typeface="Arial"/>
                <a:sym typeface="Arial"/>
              </a:rPr>
              <a:t>Montesquieu’s idea was used in the United States Constitution.</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82563" y="122238"/>
            <a:ext cx="8802686" cy="1206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baseline="0">
                <a:solidFill>
                  <a:schemeClr val="lt1"/>
                </a:solidFill>
                <a:latin typeface="Arial"/>
                <a:ea typeface="Arial"/>
                <a:cs typeface="Arial"/>
                <a:sym typeface="Arial"/>
              </a:rPr>
              <a:t>BECCARIA</a:t>
            </a:r>
          </a:p>
        </p:txBody>
      </p:sp>
      <p:sp>
        <p:nvSpPr>
          <p:cNvPr id="353" name="Shape 353"/>
          <p:cNvSpPr txBox="1">
            <a:spLocks noGrp="1"/>
          </p:cNvSpPr>
          <p:nvPr>
            <p:ph type="body" idx="1"/>
          </p:nvPr>
        </p:nvSpPr>
        <p:spPr>
          <a:xfrm>
            <a:off x="152400" y="1143000"/>
            <a:ext cx="4648199" cy="5562600"/>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1" i="0" u="none" strike="noStrike" cap="none" baseline="0">
                <a:solidFill>
                  <a:schemeClr val="lt1"/>
                </a:solidFill>
                <a:latin typeface="Arial"/>
                <a:ea typeface="Arial"/>
                <a:cs typeface="Arial"/>
                <a:sym typeface="Arial"/>
              </a:rPr>
              <a:t>Argued that punishments should not be cruel or brutal</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a:solidFill>
                  <a:schemeClr val="lt1"/>
                </a:solidFill>
                <a:latin typeface="Arial"/>
                <a:ea typeface="Arial"/>
                <a:cs typeface="Arial"/>
                <a:sym typeface="Arial"/>
              </a:rPr>
              <a:t>Opposed capital punishment </a:t>
            </a:r>
            <a:br>
              <a:rPr lang="en-US" sz="2800" b="1" i="0" u="none" strike="noStrike" cap="none" baseline="0">
                <a:solidFill>
                  <a:schemeClr val="lt1"/>
                </a:solidFill>
                <a:latin typeface="Arial"/>
                <a:ea typeface="Arial"/>
                <a:cs typeface="Arial"/>
                <a:sym typeface="Arial"/>
              </a:rPr>
            </a:br>
            <a:r>
              <a:rPr lang="en-US" sz="2800" b="1" i="0" u="none" strike="noStrike" cap="none" baseline="0">
                <a:solidFill>
                  <a:schemeClr val="lt1"/>
                </a:solidFill>
                <a:latin typeface="Arial"/>
                <a:ea typeface="Arial"/>
                <a:cs typeface="Arial"/>
                <a:sym typeface="Arial"/>
              </a:rPr>
              <a:t>(death penalty)</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a:solidFill>
                  <a:schemeClr val="lt1"/>
                </a:solidFill>
                <a:latin typeface="Arial"/>
                <a:ea typeface="Arial"/>
                <a:cs typeface="Arial"/>
                <a:sym typeface="Arial"/>
              </a:rPr>
              <a:t>“Is is not absurd, that the laws, which punish murder, should, in order to prevent murder, publicly commit murder themselves.”</a:t>
            </a:r>
          </a:p>
          <a:p>
            <a:pPr marL="285750" marR="0" lvl="0" indent="-285750" algn="l" rtl="0">
              <a:spcBef>
                <a:spcPts val="1000"/>
              </a:spcBef>
              <a:spcAft>
                <a:spcPts val="1000"/>
              </a:spcAft>
              <a:buClr>
                <a:schemeClr val="lt1"/>
              </a:buClr>
              <a:buFont typeface="Arial"/>
              <a:buNone/>
            </a:pPr>
            <a:endParaRPr sz="2800" b="1" i="0" u="none" strike="noStrike" cap="none" baseline="0">
              <a:solidFill>
                <a:schemeClr val="lt1"/>
              </a:solidFill>
              <a:latin typeface="Arial"/>
              <a:ea typeface="Arial"/>
              <a:cs typeface="Arial"/>
              <a:sym typeface="Arial"/>
            </a:endParaRPr>
          </a:p>
        </p:txBody>
      </p:sp>
      <p:pic>
        <p:nvPicPr>
          <p:cNvPr id="354" name="Shape 354"/>
          <p:cNvPicPr preferRelativeResize="0">
            <a:picLocks noGrp="1"/>
          </p:cNvPicPr>
          <p:nvPr>
            <p:ph type="body" idx="2"/>
          </p:nvPr>
        </p:nvPicPr>
        <p:blipFill rotWithShape="1">
          <a:blip r:embed="rId3">
            <a:alphaModFix/>
          </a:blip>
          <a:srcRect/>
          <a:stretch/>
        </p:blipFill>
        <p:spPr>
          <a:xfrm>
            <a:off x="4810125" y="1447800"/>
            <a:ext cx="3998912" cy="47752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Jean Jacques Rousseau </a:t>
            </a:r>
            <a:r>
              <a:rPr lang="en-US" sz="3200" b="1" i="0" u="none" strike="noStrike" cap="none" baseline="0">
                <a:solidFill>
                  <a:schemeClr val="lt2"/>
                </a:solidFill>
                <a:latin typeface="Bilbo"/>
                <a:ea typeface="Bilbo"/>
                <a:cs typeface="Bilbo"/>
                <a:sym typeface="Bilbo"/>
              </a:rPr>
              <a:t>(1712-1778)</a:t>
            </a:r>
          </a:p>
        </p:txBody>
      </p:sp>
      <p:sp>
        <p:nvSpPr>
          <p:cNvPr id="360" name="Shape 360"/>
          <p:cNvSpPr/>
          <p:nvPr/>
        </p:nvSpPr>
        <p:spPr>
          <a:xfrm>
            <a:off x="4038600" y="1066800"/>
            <a:ext cx="4876799" cy="5094288"/>
          </a:xfrm>
          <a:prstGeom prst="rect">
            <a:avLst/>
          </a:prstGeom>
          <a:noFill/>
          <a:ln>
            <a:noFill/>
          </a:ln>
        </p:spPr>
        <p:txBody>
          <a:bodyPr lIns="91425" tIns="45700" rIns="91425" bIns="45700" anchor="t" anchorCtr="0">
            <a:noAutofit/>
          </a:bodyPr>
          <a:lstStyle/>
          <a:p>
            <a:pPr marL="517525" marR="0" lvl="0" indent="-517525" algn="l" rtl="0">
              <a:spcBef>
                <a:spcPts val="0"/>
              </a:spcBef>
              <a:spcAft>
                <a:spcPts val="0"/>
              </a:spcAft>
              <a:buClr>
                <a:schemeClr val="folHlink"/>
              </a:buClr>
              <a:buSzPct val="110000"/>
              <a:buFont typeface="Noto Symbol"/>
              <a:buChar char=""/>
            </a:pPr>
            <a:r>
              <a:rPr lang="en-US" sz="2500" b="1" i="0" u="none" strike="noStrike" cap="none" baseline="0" dirty="0">
                <a:solidFill>
                  <a:srgbClr val="F8F8F8"/>
                </a:solidFill>
                <a:latin typeface="Bilbo"/>
                <a:ea typeface="Bilbo"/>
                <a:cs typeface="Bilbo"/>
                <a:sym typeface="Bilbo"/>
              </a:rPr>
              <a:t>Government must come from the consent of the governed</a:t>
            </a:r>
          </a:p>
          <a:p>
            <a:pPr marL="517525" marR="0" lvl="0" indent="-517525" algn="l" rtl="0">
              <a:spcBef>
                <a:spcPts val="0"/>
              </a:spcBef>
              <a:spcAft>
                <a:spcPts val="0"/>
              </a:spcAft>
              <a:buClr>
                <a:schemeClr val="folHlink"/>
              </a:buClr>
              <a:buSzPct val="110000"/>
              <a:buFont typeface="Noto Symbol"/>
              <a:buChar char=""/>
            </a:pPr>
            <a:r>
              <a:rPr lang="en-US" sz="2500" b="1" i="1" u="none" strike="noStrike" cap="none" baseline="0" dirty="0">
                <a:solidFill>
                  <a:srgbClr val="6FFFFF"/>
                </a:solidFill>
                <a:latin typeface="Bilbo"/>
                <a:ea typeface="Bilbo"/>
                <a:cs typeface="Bilbo"/>
                <a:sym typeface="Bilbo"/>
              </a:rPr>
              <a:t>Liberty, Equality, Fraternity.</a:t>
            </a:r>
          </a:p>
          <a:p>
            <a:pPr marL="1265238" marR="0" lvl="1" indent="-350838" algn="l" rtl="0">
              <a:spcBef>
                <a:spcPts val="0"/>
              </a:spcBef>
              <a:spcAft>
                <a:spcPts val="0"/>
              </a:spcAft>
              <a:buClr>
                <a:schemeClr val="accent2"/>
              </a:buClr>
              <a:buSzPct val="90000"/>
              <a:buFont typeface="Noto Symbol"/>
              <a:buChar char="▪"/>
            </a:pPr>
            <a:r>
              <a:rPr lang="en-US" sz="2500" b="1" i="0" u="none" strike="noStrike" cap="none" baseline="0" dirty="0">
                <a:solidFill>
                  <a:srgbClr val="F8F8F8"/>
                </a:solidFill>
                <a:latin typeface="Bilbo"/>
                <a:ea typeface="Bilbo"/>
                <a:cs typeface="Bilbo"/>
                <a:sym typeface="Bilbo"/>
              </a:rPr>
              <a:t>Civil liberty → invest ALL rights and liberties into a society.</a:t>
            </a:r>
          </a:p>
          <a:p>
            <a:pPr marL="517525" marR="0" lvl="0" indent="-517525" algn="l" rtl="0">
              <a:spcBef>
                <a:spcPts val="0"/>
              </a:spcBef>
              <a:spcAft>
                <a:spcPts val="0"/>
              </a:spcAft>
              <a:buClr>
                <a:schemeClr val="folHlink"/>
              </a:buClr>
              <a:buSzPct val="90000"/>
              <a:buFont typeface="Arial"/>
              <a:buChar char=""/>
            </a:pPr>
            <a:r>
              <a:rPr lang="en-US" sz="2500" b="1" i="0" u="none" strike="noStrike" cap="none" baseline="0" dirty="0">
                <a:solidFill>
                  <a:srgbClr val="F8F8F8"/>
                </a:solidFill>
                <a:latin typeface="Bilbo"/>
                <a:ea typeface="Bilbo"/>
                <a:cs typeface="Bilbo"/>
                <a:sym typeface="Bilbo"/>
              </a:rPr>
              <a:t>Rousseau’s thinking:</a:t>
            </a:r>
          </a:p>
          <a:p>
            <a:pPr marL="746125" marR="0" lvl="0" indent="-288925" algn="l" rtl="0">
              <a:spcBef>
                <a:spcPts val="0"/>
              </a:spcBef>
              <a:spcAft>
                <a:spcPts val="0"/>
              </a:spcAft>
              <a:buClr>
                <a:schemeClr val="accent2"/>
              </a:buClr>
              <a:buSzPct val="90000"/>
              <a:buFont typeface="Noto Symbol"/>
              <a:buChar char=""/>
            </a:pPr>
            <a:r>
              <a:rPr lang="en-US" sz="2500" b="1" i="0" u="none" strike="noStrike" cap="none" baseline="0" dirty="0">
                <a:solidFill>
                  <a:srgbClr val="F8F8F8"/>
                </a:solidFill>
                <a:latin typeface="Bilbo"/>
                <a:ea typeface="Bilbo"/>
                <a:cs typeface="Bilbo"/>
                <a:sym typeface="Bilbo"/>
              </a:rPr>
              <a:t>Influence the French revolutionaries of 1789.</a:t>
            </a:r>
          </a:p>
          <a:p>
            <a:pPr marL="746125" marR="0" lvl="0" indent="-288925" algn="l" rtl="0">
              <a:spcBef>
                <a:spcPts val="0"/>
              </a:spcBef>
              <a:spcAft>
                <a:spcPts val="0"/>
              </a:spcAft>
              <a:buClr>
                <a:schemeClr val="accent2"/>
              </a:buClr>
              <a:buSzPct val="90000"/>
              <a:buFont typeface="Noto Symbol"/>
              <a:buChar char=""/>
            </a:pPr>
            <a:r>
              <a:rPr lang="en-US" sz="2500" b="1" i="0" u="none" strike="noStrike" cap="none" baseline="0" dirty="0">
                <a:solidFill>
                  <a:srgbClr val="F8F8F8"/>
                </a:solidFill>
                <a:latin typeface="Bilbo"/>
                <a:ea typeface="Bilbo"/>
                <a:cs typeface="Bilbo"/>
                <a:sym typeface="Bilbo"/>
              </a:rPr>
              <a:t>Inspired the communists of the 19</a:t>
            </a:r>
            <a:r>
              <a:rPr lang="en-US" sz="2500" b="1" i="0" u="none" strike="noStrike" cap="none" baseline="30000" dirty="0">
                <a:solidFill>
                  <a:srgbClr val="F8F8F8"/>
                </a:solidFill>
                <a:latin typeface="Bilbo"/>
                <a:ea typeface="Bilbo"/>
                <a:cs typeface="Bilbo"/>
                <a:sym typeface="Bilbo"/>
              </a:rPr>
              <a:t>th</a:t>
            </a:r>
            <a:r>
              <a:rPr lang="en-US" sz="2500" b="1" i="0" u="none" strike="noStrike" cap="none" baseline="0" dirty="0">
                <a:solidFill>
                  <a:srgbClr val="F8F8F8"/>
                </a:solidFill>
                <a:latin typeface="Bilbo"/>
                <a:ea typeface="Bilbo"/>
                <a:cs typeface="Bilbo"/>
                <a:sym typeface="Bilbo"/>
              </a:rPr>
              <a:t> century such as Karl Marx.</a:t>
            </a:r>
          </a:p>
        </p:txBody>
      </p:sp>
      <p:pic>
        <p:nvPicPr>
          <p:cNvPr id="361" name="Shape 361"/>
          <p:cNvPicPr preferRelativeResize="0"/>
          <p:nvPr/>
        </p:nvPicPr>
        <p:blipFill rotWithShape="1">
          <a:blip r:embed="rId3">
            <a:alphaModFix/>
          </a:blip>
          <a:srcRect/>
          <a:stretch/>
        </p:blipFill>
        <p:spPr>
          <a:xfrm>
            <a:off x="457200" y="1295400"/>
            <a:ext cx="3581399" cy="4800600"/>
          </a:xfrm>
          <a:prstGeom prst="rect">
            <a:avLst/>
          </a:prstGeom>
          <a:noFill/>
          <a:ln w="9525" cap="flat" cmpd="sng">
            <a:solidFill>
              <a:schemeClr val="accent1"/>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1066800" y="304800"/>
            <a:ext cx="7772400" cy="685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baseline="0">
                <a:solidFill>
                  <a:schemeClr val="lt1"/>
                </a:solidFill>
                <a:latin typeface="Calibri"/>
                <a:ea typeface="Calibri"/>
                <a:cs typeface="Calibri"/>
                <a:sym typeface="Calibri"/>
              </a:rPr>
              <a:t>PATHS TO ENLIGHTENMENT</a:t>
            </a:r>
          </a:p>
        </p:txBody>
      </p:sp>
      <p:sp>
        <p:nvSpPr>
          <p:cNvPr id="368" name="Shape 368"/>
          <p:cNvSpPr txBox="1">
            <a:spLocks noGrp="1"/>
          </p:cNvSpPr>
          <p:nvPr>
            <p:ph type="body" idx="1"/>
          </p:nvPr>
        </p:nvSpPr>
        <p:spPr>
          <a:xfrm>
            <a:off x="641445" y="696036"/>
            <a:ext cx="8189817" cy="5780964"/>
          </a:xfrm>
          <a:prstGeom prst="rect">
            <a:avLst/>
          </a:prstGeom>
          <a:noFill/>
          <a:ln>
            <a:noFill/>
          </a:ln>
        </p:spPr>
        <p:txBody>
          <a:bodyPr lIns="91425" tIns="45700" rIns="91425" bIns="45700" anchor="ctr" anchorCtr="0">
            <a:noAutofit/>
          </a:bodyPr>
          <a:lstStyle/>
          <a:p>
            <a:pPr marL="742950" marR="0" lvl="1" indent="-82550" algn="l" rtl="0">
              <a:spcBef>
                <a:spcPts val="0"/>
              </a:spcBef>
              <a:spcAft>
                <a:spcPts val="0"/>
              </a:spcAft>
              <a:buClr>
                <a:schemeClr val="lt1"/>
              </a:buClr>
              <a:buFont typeface="Arial"/>
              <a:buNone/>
            </a:pPr>
            <a:endParaRPr sz="3600" b="0" i="0" u="none" strike="noStrike" cap="none" baseline="0" dirty="0">
              <a:solidFill>
                <a:schemeClr val="lt1"/>
              </a:solidFill>
              <a:latin typeface="Calibri"/>
              <a:ea typeface="Calibri"/>
              <a:cs typeface="Calibri"/>
              <a:sym typeface="Calibri"/>
            </a:endParaRPr>
          </a:p>
          <a:p>
            <a:pPr marL="742950" marR="0" lvl="1" indent="-285750" algn="l" rtl="0">
              <a:spcBef>
                <a:spcPts val="1000"/>
              </a:spcBef>
              <a:spcAft>
                <a:spcPts val="0"/>
              </a:spcAft>
              <a:buClr>
                <a:schemeClr val="lt1"/>
              </a:buClr>
              <a:buSzPct val="100000"/>
              <a:buFont typeface="Arial"/>
              <a:buChar char="•"/>
            </a:pPr>
            <a:r>
              <a:rPr lang="en-US" sz="4400" b="0" i="0" u="none" strike="noStrike" cap="none" baseline="0" dirty="0">
                <a:solidFill>
                  <a:schemeClr val="lt1"/>
                </a:solidFill>
                <a:latin typeface="Calibri"/>
                <a:ea typeface="Calibri"/>
                <a:cs typeface="Calibri"/>
                <a:sym typeface="Calibri"/>
              </a:rPr>
              <a:t>A New Skepticism</a:t>
            </a:r>
          </a:p>
          <a:p>
            <a:pPr marL="1200150" marR="0" lvl="2" indent="-285750" algn="l" rtl="0">
              <a:spcBef>
                <a:spcPts val="1000"/>
              </a:spcBef>
              <a:spcAft>
                <a:spcPts val="0"/>
              </a:spcAft>
              <a:buClr>
                <a:schemeClr val="lt1"/>
              </a:buClr>
              <a:buSzPct val="100000"/>
              <a:buFont typeface="Arial"/>
              <a:buChar char="•"/>
            </a:pPr>
            <a:r>
              <a:rPr lang="en-US" sz="4400" b="0" i="0" u="none" strike="noStrike" cap="none" baseline="0" dirty="0">
                <a:solidFill>
                  <a:schemeClr val="lt1"/>
                </a:solidFill>
                <a:latin typeface="Calibri"/>
                <a:ea typeface="Calibri"/>
                <a:cs typeface="Calibri"/>
                <a:sym typeface="Calibri"/>
              </a:rPr>
              <a:t>Attacked superstition, religious intolerance, and dogmatism</a:t>
            </a:r>
          </a:p>
          <a:p>
            <a:pPr marL="1200150" marR="0" lvl="2" indent="-285750" algn="l" rtl="0">
              <a:spcBef>
                <a:spcPts val="1000"/>
              </a:spcBef>
              <a:spcAft>
                <a:spcPts val="1000"/>
              </a:spcAft>
              <a:buClr>
                <a:schemeClr val="lt1"/>
              </a:buClr>
              <a:buSzPct val="100000"/>
              <a:buFont typeface="Arial"/>
              <a:buChar char="•"/>
            </a:pPr>
            <a:r>
              <a:rPr lang="en-US" sz="4400" b="0" i="0" u="none" strike="noStrike" cap="none" baseline="0" dirty="0">
                <a:solidFill>
                  <a:schemeClr val="lt1"/>
                </a:solidFill>
                <a:latin typeface="Calibri"/>
                <a:ea typeface="Calibri"/>
                <a:cs typeface="Calibri"/>
                <a:sym typeface="Calibri"/>
              </a:rPr>
              <a:t>Skepticism about religion and growing secularization</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609600"/>
            <a:ext cx="7772400" cy="14557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baseline="0">
                <a:solidFill>
                  <a:schemeClr val="lt1"/>
                </a:solidFill>
                <a:latin typeface="Calibri"/>
                <a:ea typeface="Calibri"/>
                <a:cs typeface="Calibri"/>
                <a:sym typeface="Calibri"/>
              </a:rPr>
              <a:t>THE </a:t>
            </a:r>
            <a:r>
              <a:rPr lang="en-US" sz="4000" b="1" i="1" u="none" strike="noStrike" cap="none" baseline="0">
                <a:solidFill>
                  <a:schemeClr val="lt1"/>
                </a:solidFill>
                <a:latin typeface="Calibri"/>
                <a:ea typeface="Calibri"/>
                <a:cs typeface="Calibri"/>
                <a:sym typeface="Calibri"/>
              </a:rPr>
              <a:t>PHILOSOPHES</a:t>
            </a:r>
            <a:r>
              <a:rPr lang="en-US" sz="4000" b="1" i="0" u="none" strike="noStrike" cap="none" baseline="0">
                <a:solidFill>
                  <a:schemeClr val="lt1"/>
                </a:solidFill>
                <a:latin typeface="Calibri"/>
                <a:ea typeface="Calibri"/>
                <a:cs typeface="Calibri"/>
                <a:sym typeface="Calibri"/>
              </a:rPr>
              <a:t> AND THEIR IDEAS</a:t>
            </a:r>
          </a:p>
        </p:txBody>
      </p:sp>
      <p:sp>
        <p:nvSpPr>
          <p:cNvPr id="374" name="Shape 374"/>
          <p:cNvSpPr txBox="1">
            <a:spLocks noGrp="1"/>
          </p:cNvSpPr>
          <p:nvPr>
            <p:ph type="body" idx="1"/>
          </p:nvPr>
        </p:nvSpPr>
        <p:spPr>
          <a:xfrm>
            <a:off x="457200" y="2141538"/>
            <a:ext cx="7772400" cy="3649662"/>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Came from all walks of life</a:t>
            </a:r>
          </a:p>
          <a:p>
            <a:pPr marL="742950" marR="0" lvl="1" indent="-285750" algn="l" rtl="0">
              <a:spcBef>
                <a:spcPts val="1000"/>
              </a:spcBef>
              <a:spcAft>
                <a:spcPts val="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Mostly nobility &amp; the middle class</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Paris was the “capital” of the Enlightenment</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Desire to change the world</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Call for a spirit of rational criticism</a:t>
            </a:r>
          </a:p>
          <a:p>
            <a:pPr marL="285750" marR="0" lvl="0" indent="-285750" algn="l" rtl="0">
              <a:spcBef>
                <a:spcPts val="1000"/>
              </a:spcBef>
              <a:spcAft>
                <a:spcPts val="1000"/>
              </a:spcAft>
              <a:buClr>
                <a:schemeClr val="lt1"/>
              </a:buClr>
              <a:buSzPct val="100000"/>
              <a:buFont typeface="Arial"/>
              <a:buChar char="•"/>
            </a:pPr>
            <a:r>
              <a:rPr lang="en-US" sz="2800" b="0" i="0" u="none" strike="noStrike" cap="none" baseline="0">
                <a:solidFill>
                  <a:schemeClr val="lt1"/>
                </a:solidFill>
                <a:latin typeface="Calibri"/>
                <a:ea typeface="Calibri"/>
                <a:cs typeface="Calibri"/>
                <a:sym typeface="Calibri"/>
              </a:rPr>
              <a:t>3 French Giants: Montesquieu, Voltaire, and Diderot</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2437" y="152400"/>
            <a:ext cx="8374061"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i="0" u="none" strike="noStrike" cap="none" baseline="0">
                <a:solidFill>
                  <a:schemeClr val="lt1"/>
                </a:solidFill>
                <a:latin typeface="Calibri"/>
                <a:ea typeface="Calibri"/>
                <a:cs typeface="Calibri"/>
                <a:sym typeface="Calibri"/>
              </a:rPr>
              <a:t>SOCIAL ENVIRONMENT OF THE </a:t>
            </a:r>
            <a:r>
              <a:rPr lang="en-US" sz="3600" b="1" i="1" u="none" strike="noStrike" cap="none" baseline="0">
                <a:solidFill>
                  <a:schemeClr val="lt1"/>
                </a:solidFill>
                <a:latin typeface="Calibri"/>
                <a:ea typeface="Calibri"/>
                <a:cs typeface="Calibri"/>
                <a:sym typeface="Calibri"/>
              </a:rPr>
              <a:t>PHILOSOPHES</a:t>
            </a:r>
          </a:p>
        </p:txBody>
      </p:sp>
      <p:sp>
        <p:nvSpPr>
          <p:cNvPr id="506" name="Shape 506"/>
          <p:cNvSpPr txBox="1">
            <a:spLocks noGrp="1"/>
          </p:cNvSpPr>
          <p:nvPr>
            <p:ph type="body" idx="1"/>
          </p:nvPr>
        </p:nvSpPr>
        <p:spPr>
          <a:xfrm>
            <a:off x="754062" y="1219200"/>
            <a:ext cx="7769225" cy="4633913"/>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Salons</a:t>
            </a:r>
          </a:p>
          <a:p>
            <a:pPr marL="742950" marR="0" lvl="1" indent="-285750" algn="l" rtl="0">
              <a:spcBef>
                <a:spcPts val="1000"/>
              </a:spcBef>
              <a:spcAft>
                <a:spcPts val="0"/>
              </a:spcAft>
              <a:buClr>
                <a:schemeClr val="lt1"/>
              </a:buClr>
              <a:buSzPct val="100000"/>
              <a:buFont typeface="Arial"/>
              <a:buChar char="•"/>
            </a:pPr>
            <a:r>
              <a:rPr lang="en-US" sz="2400" b="0" i="0" u="none" strike="noStrike" cap="none" baseline="0" dirty="0">
                <a:solidFill>
                  <a:schemeClr val="lt1"/>
                </a:solidFill>
                <a:latin typeface="Calibri"/>
                <a:ea typeface="Calibri"/>
                <a:cs typeface="Calibri"/>
                <a:sym typeface="Calibri"/>
              </a:rPr>
              <a:t>Place for the literate elite to meet and share ideas</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The Influence of Women</a:t>
            </a:r>
          </a:p>
          <a:p>
            <a:pPr marL="742950" marR="0" lvl="1" indent="-285750" algn="l" rtl="0">
              <a:spcBef>
                <a:spcPts val="1000"/>
              </a:spcBef>
              <a:spcAft>
                <a:spcPts val="0"/>
              </a:spcAft>
              <a:buClr>
                <a:schemeClr val="lt1"/>
              </a:buClr>
              <a:buSzPct val="100000"/>
              <a:buFont typeface="Arial"/>
              <a:buChar char="•"/>
            </a:pPr>
            <a:r>
              <a:rPr lang="en-US" sz="2400" b="0" i="0" u="none" strike="noStrike" cap="none" baseline="0" dirty="0">
                <a:solidFill>
                  <a:schemeClr val="lt1"/>
                </a:solidFill>
                <a:latin typeface="Calibri"/>
                <a:ea typeface="Calibri"/>
                <a:cs typeface="Calibri"/>
                <a:sym typeface="Calibri"/>
              </a:rPr>
              <a:t>Marie-</a:t>
            </a:r>
            <a:r>
              <a:rPr lang="en-US" sz="2400" b="0" i="0" u="none" strike="noStrike" cap="none" baseline="0" dirty="0" err="1">
                <a:solidFill>
                  <a:schemeClr val="lt1"/>
                </a:solidFill>
                <a:latin typeface="Calibri"/>
                <a:ea typeface="Calibri"/>
                <a:cs typeface="Calibri"/>
                <a:sym typeface="Calibri"/>
              </a:rPr>
              <a:t>Thérèse</a:t>
            </a:r>
            <a:r>
              <a:rPr lang="en-US" sz="2400" b="0" i="0" u="none" strike="noStrike" cap="none" baseline="0" dirty="0">
                <a:solidFill>
                  <a:schemeClr val="lt1"/>
                </a:solidFill>
                <a:latin typeface="Calibri"/>
                <a:ea typeface="Calibri"/>
                <a:cs typeface="Calibri"/>
                <a:sym typeface="Calibri"/>
              </a:rPr>
              <a:t> de </a:t>
            </a:r>
            <a:r>
              <a:rPr lang="en-US" sz="2400" b="0" i="0" u="none" strike="noStrike" cap="none" baseline="0" dirty="0" err="1">
                <a:solidFill>
                  <a:schemeClr val="lt1"/>
                </a:solidFill>
                <a:latin typeface="Calibri"/>
                <a:ea typeface="Calibri"/>
                <a:cs typeface="Calibri"/>
                <a:sym typeface="Calibri"/>
              </a:rPr>
              <a:t>Geoffrin</a:t>
            </a:r>
            <a:r>
              <a:rPr lang="en-US" sz="2400" b="0" i="0" u="none" strike="noStrike" cap="none" baseline="0" dirty="0">
                <a:solidFill>
                  <a:schemeClr val="lt1"/>
                </a:solidFill>
                <a:latin typeface="Calibri"/>
                <a:ea typeface="Calibri"/>
                <a:cs typeface="Calibri"/>
                <a:sym typeface="Calibri"/>
              </a:rPr>
              <a:t> (1699 – 1777)</a:t>
            </a:r>
          </a:p>
          <a:p>
            <a:pPr marL="1200150" marR="0" lvl="2" indent="-285750" algn="l" rtl="0">
              <a:spcBef>
                <a:spcPts val="1000"/>
              </a:spcBef>
              <a:spcAft>
                <a:spcPts val="0"/>
              </a:spcAft>
              <a:buClr>
                <a:schemeClr val="lt1"/>
              </a:buClr>
              <a:buSzPct val="100000"/>
              <a:buFont typeface="Arial"/>
              <a:buChar char="•"/>
            </a:pPr>
            <a:r>
              <a:rPr lang="en-US" sz="2000" b="0" i="0" u="none" strike="noStrike" cap="none" baseline="0" dirty="0">
                <a:solidFill>
                  <a:schemeClr val="lt1"/>
                </a:solidFill>
                <a:latin typeface="Calibri"/>
                <a:ea typeface="Calibri"/>
                <a:cs typeface="Calibri"/>
                <a:sym typeface="Calibri"/>
              </a:rPr>
              <a:t>Invited </a:t>
            </a:r>
            <a:r>
              <a:rPr lang="en-US" sz="2000" b="0" i="0" u="none" strike="noStrike" cap="none" baseline="0" dirty="0" err="1">
                <a:solidFill>
                  <a:schemeClr val="lt1"/>
                </a:solidFill>
                <a:latin typeface="Calibri"/>
                <a:ea typeface="Calibri"/>
                <a:cs typeface="Calibri"/>
                <a:sym typeface="Calibri"/>
              </a:rPr>
              <a:t>encyclopedists</a:t>
            </a:r>
            <a:r>
              <a:rPr lang="en-US" sz="2000" b="0" i="0" u="none" strike="noStrike" cap="none" baseline="0" dirty="0">
                <a:solidFill>
                  <a:schemeClr val="lt1"/>
                </a:solidFill>
                <a:latin typeface="Calibri"/>
                <a:ea typeface="Calibri"/>
                <a:cs typeface="Calibri"/>
                <a:sym typeface="Calibri"/>
              </a:rPr>
              <a:t> to her salon</a:t>
            </a:r>
          </a:p>
          <a:p>
            <a:pPr marL="742950" marR="0" lvl="1" indent="-285750" algn="l" rtl="0">
              <a:spcBef>
                <a:spcPts val="1000"/>
              </a:spcBef>
              <a:spcAft>
                <a:spcPts val="0"/>
              </a:spcAft>
              <a:buClr>
                <a:schemeClr val="lt1"/>
              </a:buClr>
              <a:buSzPct val="100000"/>
              <a:buFont typeface="Arial"/>
              <a:buChar char="•"/>
            </a:pPr>
            <a:r>
              <a:rPr lang="en-US" sz="2400" b="0" i="0" u="none" strike="noStrike" cap="none" baseline="0" dirty="0">
                <a:solidFill>
                  <a:schemeClr val="lt1"/>
                </a:solidFill>
                <a:latin typeface="Calibri"/>
                <a:ea typeface="Calibri"/>
                <a:cs typeface="Calibri"/>
                <a:sym typeface="Calibri"/>
              </a:rPr>
              <a:t>Marquise du Deffand (1697 – 1780)</a:t>
            </a:r>
          </a:p>
          <a:p>
            <a:pPr marL="1200150" marR="0" lvl="2" indent="-285750" algn="l" rtl="0">
              <a:spcBef>
                <a:spcPts val="1000"/>
              </a:spcBef>
              <a:spcAft>
                <a:spcPts val="0"/>
              </a:spcAft>
              <a:buClr>
                <a:schemeClr val="lt1"/>
              </a:buClr>
              <a:buSzPct val="100000"/>
              <a:buFont typeface="Arial"/>
              <a:buChar char="•"/>
            </a:pPr>
            <a:r>
              <a:rPr lang="en-US" sz="2000" b="0" i="0" u="none" strike="noStrike" cap="none" baseline="0" dirty="0">
                <a:solidFill>
                  <a:schemeClr val="lt1"/>
                </a:solidFill>
                <a:latin typeface="Calibri"/>
                <a:ea typeface="Calibri"/>
                <a:cs typeface="Calibri"/>
                <a:sym typeface="Calibri"/>
              </a:rPr>
              <a:t>Entertained Montesquieu, Hume, &amp; Voltaire</a:t>
            </a:r>
          </a:p>
          <a:p>
            <a:pPr marL="285750" marR="0" lvl="0" indent="-285750" algn="l" rtl="0">
              <a:spcBef>
                <a:spcPts val="1000"/>
              </a:spcBef>
              <a:spcAft>
                <a:spcPts val="100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Other social centers of the Enlightenment: coffeehouses, cafes, clubs, libraries, </a:t>
            </a:r>
            <a:r>
              <a:rPr lang="en-US" sz="2800" b="0" i="0" u="none" strike="noStrike" cap="none" baseline="0" dirty="0" smtClean="0">
                <a:solidFill>
                  <a:schemeClr val="lt1"/>
                </a:solidFill>
                <a:latin typeface="Calibri"/>
                <a:ea typeface="Calibri"/>
                <a:cs typeface="Calibri"/>
                <a:sym typeface="Calibri"/>
              </a:rPr>
              <a:t>societies</a:t>
            </a:r>
          </a:p>
          <a:p>
            <a:pPr marL="285750" marR="0" lvl="0" indent="-285750" algn="l" rtl="0">
              <a:spcBef>
                <a:spcPts val="1000"/>
              </a:spcBef>
              <a:spcAft>
                <a:spcPts val="1000"/>
              </a:spcAft>
              <a:buClr>
                <a:schemeClr val="lt1"/>
              </a:buClr>
              <a:buSzPct val="100000"/>
              <a:buFont typeface="Arial"/>
              <a:buChar char="•"/>
            </a:pPr>
            <a:r>
              <a:rPr lang="en-US" sz="2800" u="sng" dirty="0" smtClean="0">
                <a:solidFill>
                  <a:schemeClr val="lt1"/>
                </a:solidFill>
                <a:latin typeface="Calibri"/>
                <a:ea typeface="Calibri"/>
                <a:cs typeface="Calibri"/>
                <a:sym typeface="Calibri"/>
              </a:rPr>
              <a:t>Mary Wollstonecraft: </a:t>
            </a:r>
            <a:r>
              <a:rPr lang="en-US" sz="2800" dirty="0" smtClean="0">
                <a:solidFill>
                  <a:schemeClr val="lt1"/>
                </a:solidFill>
                <a:latin typeface="Calibri"/>
                <a:ea typeface="Calibri"/>
                <a:cs typeface="Calibri"/>
                <a:sym typeface="Calibri"/>
              </a:rPr>
              <a:t>Women should be equal! “I do not wish them(women) to have power over men but over themselves”  </a:t>
            </a:r>
            <a:endParaRPr lang="en-US" sz="2800" b="0" i="0" u="none" strike="noStrike" cap="none" baseline="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60960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a:solidFill>
                  <a:schemeClr val="lt1"/>
                </a:solidFill>
                <a:latin typeface="Calibri"/>
                <a:ea typeface="Calibri"/>
                <a:cs typeface="Calibri"/>
                <a:sym typeface="Calibri"/>
              </a:rPr>
              <a:t>DIDEROT AND THE ENCYCLOPEDIA</a:t>
            </a:r>
          </a:p>
        </p:txBody>
      </p:sp>
      <p:sp>
        <p:nvSpPr>
          <p:cNvPr id="398" name="Shape 398"/>
          <p:cNvSpPr txBox="1">
            <a:spLocks noGrp="1"/>
          </p:cNvSpPr>
          <p:nvPr>
            <p:ph type="body" idx="1"/>
          </p:nvPr>
        </p:nvSpPr>
        <p:spPr>
          <a:xfrm>
            <a:off x="1062037" y="1766888"/>
            <a:ext cx="7769225" cy="3948111"/>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Denis Diderot (1713-1784)</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Encyclopedia, 28 volumes</a:t>
            </a:r>
          </a:p>
          <a:p>
            <a:pPr marL="742950" marR="0" lvl="1" indent="-285750" algn="l" rtl="0">
              <a:spcBef>
                <a:spcPts val="100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Many of the contributors were philosophes</a:t>
            </a:r>
          </a:p>
          <a:p>
            <a:pPr marL="285750" marR="0" lvl="0" indent="-285750" algn="l" rtl="0">
              <a:spcBef>
                <a:spcPts val="1000"/>
              </a:spcBef>
              <a:spcAft>
                <a:spcPts val="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Attacked religious superstition and advocated toleration</a:t>
            </a:r>
          </a:p>
          <a:p>
            <a:pPr marL="285750" marR="0" lvl="0" indent="-285750" algn="l" rtl="0">
              <a:spcBef>
                <a:spcPts val="1000"/>
              </a:spcBef>
              <a:spcAft>
                <a:spcPts val="1000"/>
              </a:spcAft>
              <a:buClr>
                <a:schemeClr val="lt1"/>
              </a:buClr>
              <a:buSzPct val="100000"/>
              <a:buFont typeface="Arial"/>
              <a:buChar char="•"/>
            </a:pPr>
            <a:r>
              <a:rPr lang="en-US" sz="2800" b="0" i="0" u="none" strike="noStrike" cap="none" baseline="0" dirty="0">
                <a:solidFill>
                  <a:schemeClr val="lt1"/>
                </a:solidFill>
                <a:latin typeface="Calibri"/>
                <a:ea typeface="Calibri"/>
                <a:cs typeface="Calibri"/>
                <a:sym typeface="Calibri"/>
              </a:rPr>
              <a:t>Lowered price helped to spread the ideas of the Enlightenment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066800" y="304800"/>
            <a:ext cx="7772400"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baseline="0">
                <a:solidFill>
                  <a:schemeClr val="lt1"/>
                </a:solidFill>
                <a:latin typeface="Calibri"/>
                <a:ea typeface="Calibri"/>
                <a:cs typeface="Calibri"/>
                <a:sym typeface="Calibri"/>
              </a:rPr>
              <a:t>THE ENLIGHTENMENT</a:t>
            </a:r>
          </a:p>
        </p:txBody>
      </p:sp>
      <p:sp>
        <p:nvSpPr>
          <p:cNvPr id="182" name="Shape 182"/>
          <p:cNvSpPr txBox="1">
            <a:spLocks noGrp="1"/>
          </p:cNvSpPr>
          <p:nvPr>
            <p:ph type="body" idx="1"/>
          </p:nvPr>
        </p:nvSpPr>
        <p:spPr>
          <a:xfrm>
            <a:off x="395785" y="750628"/>
            <a:ext cx="8435477" cy="5802572"/>
          </a:xfrm>
          <a:prstGeom prst="rect">
            <a:avLst/>
          </a:prstGeom>
          <a:noFill/>
          <a:ln>
            <a:noFill/>
          </a:ln>
        </p:spPr>
        <p:txBody>
          <a:bodyPr lIns="91425" tIns="45700" rIns="91425" bIns="45700" anchor="ctr" anchorCtr="0">
            <a:noAutofit/>
          </a:bodyPr>
          <a:lstStyle/>
          <a:p>
            <a:pPr marL="742950" marR="0" lvl="1" indent="-107950" algn="l" rtl="0">
              <a:lnSpc>
                <a:spcPct val="90000"/>
              </a:lnSpc>
              <a:spcBef>
                <a:spcPts val="0"/>
              </a:spcBef>
              <a:spcAft>
                <a:spcPts val="0"/>
              </a:spcAft>
              <a:buClr>
                <a:schemeClr val="lt1"/>
              </a:buClr>
              <a:buFont typeface="Arial"/>
              <a:buNone/>
            </a:pPr>
            <a:endParaRPr sz="3600" b="0" i="0" u="none" strike="noStrike" cap="none" baseline="0" dirty="0">
              <a:solidFill>
                <a:schemeClr val="lt1"/>
              </a:solidFill>
              <a:latin typeface="Calibri"/>
              <a:ea typeface="Calibri"/>
              <a:cs typeface="Calibri"/>
              <a:sym typeface="Calibri"/>
            </a:endParaRPr>
          </a:p>
          <a:p>
            <a:pPr marL="742950" marR="0" lvl="1" indent="-285750" algn="l" rtl="0">
              <a:lnSpc>
                <a:spcPct val="90000"/>
              </a:lnSpc>
              <a:spcBef>
                <a:spcPts val="1000"/>
              </a:spcBef>
              <a:spcAft>
                <a:spcPts val="0"/>
              </a:spcAft>
              <a:buClr>
                <a:schemeClr val="lt1"/>
              </a:buClr>
              <a:buSzPct val="100000"/>
              <a:buFont typeface="Arial"/>
              <a:buChar char="•"/>
            </a:pPr>
            <a:r>
              <a:rPr lang="en-US" sz="3600" b="0" i="0" u="none" strike="noStrike" cap="none" baseline="0" dirty="0">
                <a:solidFill>
                  <a:schemeClr val="lt1"/>
                </a:solidFill>
                <a:latin typeface="Calibri"/>
                <a:ea typeface="Calibri"/>
                <a:cs typeface="Calibri"/>
                <a:sym typeface="Calibri"/>
              </a:rPr>
              <a:t>Enlightenment thinkers used the </a:t>
            </a:r>
            <a:r>
              <a:rPr lang="en-US" sz="3600" b="0" i="1" u="none" strike="noStrike" cap="none" baseline="0" dirty="0">
                <a:solidFill>
                  <a:schemeClr val="lt1"/>
                </a:solidFill>
                <a:latin typeface="Calibri"/>
                <a:ea typeface="Calibri"/>
                <a:cs typeface="Calibri"/>
                <a:sym typeface="Calibri"/>
              </a:rPr>
              <a:t>scientific method </a:t>
            </a:r>
            <a:r>
              <a:rPr lang="en-US" sz="3600" b="0" i="0" u="none" strike="noStrike" cap="none" baseline="0" dirty="0">
                <a:solidFill>
                  <a:schemeClr val="lt1"/>
                </a:solidFill>
                <a:latin typeface="Calibri"/>
                <a:ea typeface="Calibri"/>
                <a:cs typeface="Calibri"/>
                <a:sym typeface="Calibri"/>
              </a:rPr>
              <a:t>to analyze &amp; understand all aspects of human </a:t>
            </a:r>
            <a:r>
              <a:rPr lang="en-US" sz="3600" b="0" i="0" u="none" strike="noStrike" cap="none" baseline="0" dirty="0" smtClean="0">
                <a:solidFill>
                  <a:schemeClr val="lt1"/>
                </a:solidFill>
                <a:latin typeface="Calibri"/>
                <a:ea typeface="Calibri"/>
                <a:cs typeface="Calibri"/>
                <a:sym typeface="Calibri"/>
              </a:rPr>
              <a:t>life</a:t>
            </a:r>
          </a:p>
          <a:p>
            <a:pPr lvl="1" indent="-285750">
              <a:lnSpc>
                <a:spcPct val="90000"/>
              </a:lnSpc>
              <a:spcBef>
                <a:spcPts val="1000"/>
              </a:spcBef>
              <a:spcAft>
                <a:spcPts val="0"/>
              </a:spcAft>
              <a:buSzPct val="100000"/>
            </a:pPr>
            <a:r>
              <a:rPr lang="en-US" sz="3600" b="0" i="0" u="none" strike="noStrike" cap="none" baseline="0" dirty="0" smtClean="0">
                <a:solidFill>
                  <a:schemeClr val="lt1"/>
                </a:solidFill>
                <a:latin typeface="Calibri"/>
                <a:ea typeface="Calibri"/>
                <a:cs typeface="Calibri"/>
                <a:sym typeface="Calibri"/>
              </a:rPr>
              <a:t>German </a:t>
            </a:r>
            <a:r>
              <a:rPr lang="en-US" sz="3600" b="0" i="0" u="none" strike="noStrike" cap="none" baseline="0" dirty="0">
                <a:solidFill>
                  <a:schemeClr val="lt1"/>
                </a:solidFill>
                <a:latin typeface="Calibri"/>
                <a:ea typeface="Calibri"/>
                <a:cs typeface="Calibri"/>
                <a:sym typeface="Calibri"/>
              </a:rPr>
              <a:t>philosopher Immanuel Kant came up with a motto for the </a:t>
            </a:r>
            <a:r>
              <a:rPr lang="en-US" sz="3600" b="0" i="0" u="none" strike="noStrike" cap="none" baseline="0" dirty="0" smtClean="0">
                <a:solidFill>
                  <a:schemeClr val="lt1"/>
                </a:solidFill>
                <a:latin typeface="Calibri"/>
                <a:ea typeface="Calibri"/>
                <a:cs typeface="Calibri"/>
                <a:sym typeface="Calibri"/>
              </a:rPr>
              <a:t>Enlightenment – “</a:t>
            </a:r>
            <a:r>
              <a:rPr lang="en-US" sz="3600" i="1" dirty="0" smtClean="0">
                <a:solidFill>
                  <a:schemeClr val="bg1"/>
                </a:solidFill>
              </a:rPr>
              <a:t>sapere aude” </a:t>
            </a:r>
          </a:p>
          <a:p>
            <a:pPr marL="457200" lvl="1" indent="0">
              <a:lnSpc>
                <a:spcPct val="90000"/>
              </a:lnSpc>
              <a:spcBef>
                <a:spcPts val="1000"/>
              </a:spcBef>
              <a:spcAft>
                <a:spcPts val="0"/>
              </a:spcAft>
              <a:buSzPct val="100000"/>
              <a:buNone/>
            </a:pPr>
            <a:r>
              <a:rPr lang="en-US" sz="3600" b="0" i="1" u="none" strike="noStrike" cap="none" baseline="0" dirty="0" err="1" smtClean="0">
                <a:solidFill>
                  <a:schemeClr val="bg1"/>
                </a:solidFill>
                <a:latin typeface="Calibri"/>
                <a:ea typeface="Calibri"/>
                <a:cs typeface="Calibri"/>
                <a:sym typeface="Calibri"/>
              </a:rPr>
              <a:t>sapere</a:t>
            </a:r>
            <a:r>
              <a:rPr lang="en-US" sz="3600" b="0" i="1" u="none" strike="noStrike" cap="none" dirty="0" smtClean="0">
                <a:solidFill>
                  <a:schemeClr val="bg1"/>
                </a:solidFill>
                <a:latin typeface="Calibri"/>
                <a:ea typeface="Calibri"/>
                <a:cs typeface="Calibri"/>
                <a:sym typeface="Calibri"/>
              </a:rPr>
              <a:t> aude</a:t>
            </a:r>
            <a:r>
              <a:rPr lang="en-US" sz="3600" i="1" dirty="0" smtClean="0">
                <a:solidFill>
                  <a:schemeClr val="bg1"/>
                </a:solidFill>
                <a:latin typeface="Calibri"/>
                <a:ea typeface="Calibri"/>
                <a:cs typeface="Calibri"/>
                <a:sym typeface="Calibri"/>
              </a:rPr>
              <a:t> (</a:t>
            </a:r>
            <a:r>
              <a:rPr lang="en-US" sz="3200" b="0" i="1" u="none" strike="noStrike" cap="none" baseline="0" dirty="0" smtClean="0">
                <a:solidFill>
                  <a:schemeClr val="lt1"/>
                </a:solidFill>
                <a:latin typeface="Calibri"/>
                <a:ea typeface="Calibri"/>
                <a:cs typeface="Calibri"/>
                <a:sym typeface="Calibri"/>
              </a:rPr>
              <a:t>Latin) - “Dare </a:t>
            </a:r>
            <a:r>
              <a:rPr lang="en-US" sz="3200" b="0" i="1" u="none" strike="noStrike" cap="none" baseline="0" dirty="0">
                <a:solidFill>
                  <a:schemeClr val="lt1"/>
                </a:solidFill>
                <a:latin typeface="Calibri"/>
                <a:ea typeface="Calibri"/>
                <a:cs typeface="Calibri"/>
                <a:sym typeface="Calibri"/>
              </a:rPr>
              <a:t>to </a:t>
            </a:r>
            <a:r>
              <a:rPr lang="en-US" sz="3200" b="0" i="1" u="none" strike="noStrike" cap="none" baseline="0" dirty="0" smtClean="0">
                <a:solidFill>
                  <a:schemeClr val="lt1"/>
                </a:solidFill>
                <a:latin typeface="Calibri"/>
                <a:ea typeface="Calibri"/>
                <a:cs typeface="Calibri"/>
                <a:sym typeface="Calibri"/>
              </a:rPr>
              <a:t>know! - Have </a:t>
            </a:r>
            <a:r>
              <a:rPr lang="en-US" sz="3200" b="0" i="1" u="none" strike="noStrike" cap="none" baseline="0" dirty="0">
                <a:solidFill>
                  <a:schemeClr val="lt1"/>
                </a:solidFill>
                <a:latin typeface="Calibri"/>
                <a:ea typeface="Calibri"/>
                <a:cs typeface="Calibri"/>
                <a:sym typeface="Calibri"/>
              </a:rPr>
              <a:t>the </a:t>
            </a:r>
            <a:r>
              <a:rPr lang="en-US" sz="3200" b="0" i="1" u="none" strike="noStrike" cap="none" baseline="0" dirty="0" smtClean="0">
                <a:solidFill>
                  <a:schemeClr val="lt1"/>
                </a:solidFill>
                <a:latin typeface="Calibri"/>
                <a:ea typeface="Calibri"/>
                <a:cs typeface="Calibri"/>
                <a:sym typeface="Calibri"/>
              </a:rPr>
              <a:t>courage </a:t>
            </a:r>
            <a:r>
              <a:rPr lang="en-US" sz="3200" b="0" i="1" u="none" strike="noStrike" cap="none" baseline="0" dirty="0">
                <a:solidFill>
                  <a:schemeClr val="lt1"/>
                </a:solidFill>
                <a:latin typeface="Calibri"/>
                <a:ea typeface="Calibri"/>
                <a:cs typeface="Calibri"/>
                <a:sym typeface="Calibri"/>
              </a:rPr>
              <a:t>to use your own </a:t>
            </a:r>
            <a:r>
              <a:rPr lang="en-US" sz="3200" b="0" i="1" u="none" strike="noStrike" cap="none" baseline="0" dirty="0" smtClean="0">
                <a:solidFill>
                  <a:schemeClr val="lt1"/>
                </a:solidFill>
                <a:latin typeface="Calibri"/>
                <a:ea typeface="Calibri"/>
                <a:cs typeface="Calibri"/>
                <a:sym typeface="Calibri"/>
              </a:rPr>
              <a:t>intelligence</a:t>
            </a:r>
            <a:r>
              <a:rPr lang="en-US" sz="3200" b="0" i="1" u="none" strike="noStrike" cap="none" baseline="0" dirty="0">
                <a:solidFill>
                  <a:schemeClr val="lt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The</a:t>
            </a:r>
            <a:r>
              <a:rPr lang="en-US" sz="4000" b="1" i="1" u="none" strike="noStrike" cap="none" baseline="0">
                <a:solidFill>
                  <a:schemeClr val="lt2"/>
                </a:solidFill>
                <a:latin typeface="Bilbo"/>
                <a:ea typeface="Bilbo"/>
                <a:cs typeface="Bilbo"/>
                <a:sym typeface="Bilbo"/>
              </a:rPr>
              <a:t> Encyclopédie</a:t>
            </a:r>
            <a:r>
              <a:rPr lang="en-US" sz="4000" b="1" i="1" u="none" strike="noStrike" cap="none" baseline="0">
                <a:solidFill>
                  <a:schemeClr val="lt1"/>
                </a:solidFill>
                <a:latin typeface="Bilbo"/>
                <a:ea typeface="Bilbo"/>
                <a:cs typeface="Bilbo"/>
                <a:sym typeface="Bilbo"/>
              </a:rPr>
              <a:t> </a:t>
            </a:r>
          </a:p>
        </p:txBody>
      </p:sp>
      <p:sp>
        <p:nvSpPr>
          <p:cNvPr id="445" name="Shape 445"/>
          <p:cNvSpPr txBox="1"/>
          <p:nvPr/>
        </p:nvSpPr>
        <p:spPr>
          <a:xfrm>
            <a:off x="990600" y="1295400"/>
            <a:ext cx="7619999" cy="4400550"/>
          </a:xfrm>
          <a:prstGeom prst="rect">
            <a:avLst/>
          </a:prstGeom>
          <a:noFill/>
          <a:ln>
            <a:noFill/>
          </a:ln>
        </p:spPr>
        <p:txBody>
          <a:bodyPr lIns="91425" tIns="45700" rIns="91425" bIns="45700" anchor="t" anchorCtr="0">
            <a:noAutofit/>
          </a:bodyPr>
          <a:lstStyle/>
          <a:p>
            <a:pPr marL="517525" marR="0" lvl="0" indent="-517525" algn="l" rtl="0">
              <a:spcBef>
                <a:spcPts val="0"/>
              </a:spcBef>
              <a:spcAft>
                <a:spcPts val="0"/>
              </a:spcAft>
              <a:buClr>
                <a:schemeClr val="folHlink"/>
              </a:buClr>
              <a:buSzPct val="90000"/>
              <a:buFont typeface="Arial"/>
              <a:buChar char="►"/>
            </a:pPr>
            <a:r>
              <a:rPr lang="en-US" sz="2800" b="1" i="1" u="none" strike="noStrike" cap="none" baseline="0" dirty="0">
                <a:solidFill>
                  <a:srgbClr val="F8F8F8"/>
                </a:solidFill>
                <a:latin typeface="Bilbo"/>
                <a:ea typeface="Bilbo"/>
                <a:cs typeface="Bilbo"/>
                <a:sym typeface="Bilbo"/>
              </a:rPr>
              <a:t>Complete cycle of </a:t>
            </a:r>
            <a:r>
              <a:rPr lang="en-US" sz="2800" b="1" i="1" u="none" strike="noStrike" cap="none" baseline="0" dirty="0" smtClean="0">
                <a:solidFill>
                  <a:srgbClr val="F8F8F8"/>
                </a:solidFill>
                <a:latin typeface="Bilbo"/>
                <a:ea typeface="Bilbo"/>
                <a:cs typeface="Bilbo"/>
                <a:sym typeface="Bilbo"/>
              </a:rPr>
              <a:t>knowledge…</a:t>
            </a:r>
            <a:r>
              <a:rPr lang="en-US" sz="2800" b="1" i="1" u="none" strike="noStrike" cap="none" baseline="0" dirty="0">
                <a:solidFill>
                  <a:srgbClr val="F8F8F8"/>
                </a:solidFill>
                <a:latin typeface="Bilbo"/>
                <a:ea typeface="Bilbo"/>
                <a:cs typeface="Bilbo"/>
                <a:sym typeface="Bilbo"/>
              </a:rPr>
              <a:t/>
            </a:r>
            <a:br>
              <a:rPr lang="en-US" sz="2800" b="1" i="1" u="none" strike="noStrike" cap="none" baseline="0" dirty="0">
                <a:solidFill>
                  <a:srgbClr val="F8F8F8"/>
                </a:solidFill>
                <a:latin typeface="Bilbo"/>
                <a:ea typeface="Bilbo"/>
                <a:cs typeface="Bilbo"/>
                <a:sym typeface="Bilbo"/>
              </a:rPr>
            </a:br>
            <a:r>
              <a:rPr lang="en-US" sz="2800" b="1" i="1" u="none" strike="noStrike" cap="none" baseline="0" dirty="0">
                <a:solidFill>
                  <a:srgbClr val="F8F8F8"/>
                </a:solidFill>
                <a:latin typeface="Bilbo"/>
                <a:ea typeface="Bilbo"/>
                <a:cs typeface="Bilbo"/>
                <a:sym typeface="Bilbo"/>
              </a:rPr>
              <a:t>change the general way of thinking.</a:t>
            </a:r>
          </a:p>
          <a:p>
            <a:pPr marL="517525" marR="0" lvl="0" indent="-517525" algn="l" rtl="0">
              <a:spcBef>
                <a:spcPts val="1400"/>
              </a:spcBef>
              <a:spcAft>
                <a:spcPts val="0"/>
              </a:spcAft>
              <a:buClr>
                <a:schemeClr val="folHlink"/>
              </a:buClr>
              <a:buSzPct val="90000"/>
              <a:buFont typeface="Arial"/>
              <a:buChar char="►"/>
            </a:pPr>
            <a:r>
              <a:rPr lang="en-US" sz="2800" b="1" i="0" u="none" strike="noStrike" cap="none" baseline="0" dirty="0">
                <a:solidFill>
                  <a:srgbClr val="F8F8F8"/>
                </a:solidFill>
                <a:latin typeface="Bilbo"/>
                <a:ea typeface="Bilbo"/>
                <a:cs typeface="Bilbo"/>
                <a:sym typeface="Bilbo"/>
              </a:rPr>
              <a:t>28 volumes.</a:t>
            </a:r>
          </a:p>
          <a:p>
            <a:pPr marL="517525" marR="0" lvl="0" indent="-517525" algn="l" rtl="0">
              <a:spcBef>
                <a:spcPts val="1400"/>
              </a:spcBef>
              <a:spcAft>
                <a:spcPts val="0"/>
              </a:spcAft>
              <a:buClr>
                <a:schemeClr val="folHlink"/>
              </a:buClr>
              <a:buSzPct val="90000"/>
              <a:buFont typeface="Arial"/>
              <a:buChar char="►"/>
            </a:pPr>
            <a:r>
              <a:rPr lang="en-US" sz="2800" b="1" i="0" u="none" strike="noStrike" cap="none" baseline="0" dirty="0">
                <a:solidFill>
                  <a:srgbClr val="F8F8F8"/>
                </a:solidFill>
                <a:latin typeface="Bilbo"/>
                <a:ea typeface="Bilbo"/>
                <a:cs typeface="Bilbo"/>
                <a:sym typeface="Bilbo"/>
              </a:rPr>
              <a:t>Alphabetical, cross-referenced,</a:t>
            </a:r>
            <a:br>
              <a:rPr lang="en-US" sz="2800" b="1" i="0" u="none" strike="noStrike" cap="none" baseline="0" dirty="0">
                <a:solidFill>
                  <a:srgbClr val="F8F8F8"/>
                </a:solidFill>
                <a:latin typeface="Bilbo"/>
                <a:ea typeface="Bilbo"/>
                <a:cs typeface="Bilbo"/>
                <a:sym typeface="Bilbo"/>
              </a:rPr>
            </a:br>
            <a:r>
              <a:rPr lang="en-US" sz="2800" b="1" i="0" u="none" strike="noStrike" cap="none" baseline="0" dirty="0">
                <a:solidFill>
                  <a:srgbClr val="F8F8F8"/>
                </a:solidFill>
                <a:latin typeface="Bilbo"/>
                <a:ea typeface="Bilbo"/>
                <a:cs typeface="Bilbo"/>
                <a:sym typeface="Bilbo"/>
              </a:rPr>
              <a:t>illustrated.</a:t>
            </a:r>
          </a:p>
          <a:p>
            <a:pPr marL="517525" marR="0" lvl="0" indent="-517525" algn="l" rtl="0">
              <a:spcBef>
                <a:spcPts val="1400"/>
              </a:spcBef>
              <a:spcAft>
                <a:spcPts val="0"/>
              </a:spcAft>
              <a:buClr>
                <a:schemeClr val="folHlink"/>
              </a:buClr>
              <a:buSzPct val="90000"/>
              <a:buFont typeface="Arial"/>
              <a:buChar char="►"/>
            </a:pPr>
            <a:r>
              <a:rPr lang="en-US" sz="2800" b="1" i="0" u="none" strike="noStrike" cap="none" baseline="0" dirty="0">
                <a:solidFill>
                  <a:srgbClr val="F8F8F8"/>
                </a:solidFill>
                <a:latin typeface="Bilbo"/>
                <a:ea typeface="Bilbo"/>
                <a:cs typeface="Bilbo"/>
                <a:sym typeface="Bilbo"/>
              </a:rPr>
              <a:t>First published in 1751.</a:t>
            </a:r>
          </a:p>
          <a:p>
            <a:pPr marL="517525" marR="0" lvl="0" indent="-517525" algn="l" rtl="0">
              <a:spcBef>
                <a:spcPts val="1400"/>
              </a:spcBef>
              <a:spcAft>
                <a:spcPts val="0"/>
              </a:spcAft>
              <a:buClr>
                <a:schemeClr val="folHlink"/>
              </a:buClr>
              <a:buSzPct val="90000"/>
              <a:buFont typeface="Arial"/>
              <a:buChar char="►"/>
            </a:pPr>
            <a:r>
              <a:rPr lang="en-US" sz="2800" b="1" i="0" u="none" strike="noStrike" cap="none" baseline="0" dirty="0">
                <a:solidFill>
                  <a:srgbClr val="F8F8F8"/>
                </a:solidFill>
                <a:latin typeface="Bilbo"/>
                <a:ea typeface="Bilbo"/>
                <a:cs typeface="Bilbo"/>
                <a:sym typeface="Bilbo"/>
              </a:rPr>
              <a:t>1500 </a:t>
            </a:r>
            <a:r>
              <a:rPr lang="en-US" sz="2800" b="1" i="1" u="none" strike="noStrike" cap="none" baseline="0" dirty="0">
                <a:solidFill>
                  <a:srgbClr val="F8F8F8"/>
                </a:solidFill>
                <a:latin typeface="Bilbo"/>
                <a:ea typeface="Bilbo"/>
                <a:cs typeface="Bilbo"/>
                <a:sym typeface="Bilbo"/>
              </a:rPr>
              <a:t>livres</a:t>
            </a:r>
            <a:r>
              <a:rPr lang="en-US" sz="2800" b="1" i="0" u="none" strike="noStrike" cap="none" baseline="0" dirty="0">
                <a:solidFill>
                  <a:srgbClr val="F8F8F8"/>
                </a:solidFill>
                <a:latin typeface="Bilbo"/>
                <a:ea typeface="Bilbo"/>
                <a:cs typeface="Bilbo"/>
                <a:sym typeface="Bilbo"/>
              </a:rPr>
              <a:t> a set. (expensive)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xEl>
                                              <p:pRg st="0" end="0"/>
                                            </p:txEl>
                                          </p:spTgt>
                                        </p:tgtEl>
                                        <p:attrNameLst>
                                          <p:attrName>style.visibility</p:attrName>
                                        </p:attrNameLst>
                                      </p:cBhvr>
                                      <p:to>
                                        <p:strVal val="visible"/>
                                      </p:to>
                                    </p:set>
                                    <p:animEffect transition="in" filter="fade">
                                      <p:cBhvr>
                                        <p:cTn id="7" dur="1000"/>
                                        <p:tgtEl>
                                          <p:spTgt spid="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xEl>
                                              <p:pRg st="1" end="1"/>
                                            </p:txEl>
                                          </p:spTgt>
                                        </p:tgtEl>
                                        <p:attrNameLst>
                                          <p:attrName>style.visibility</p:attrName>
                                        </p:attrNameLst>
                                      </p:cBhvr>
                                      <p:to>
                                        <p:strVal val="visible"/>
                                      </p:to>
                                    </p:set>
                                    <p:animEffect transition="in" filter="fade">
                                      <p:cBhvr>
                                        <p:cTn id="12" dur="1000"/>
                                        <p:tgtEl>
                                          <p:spTgt spid="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xEl>
                                              <p:pRg st="2" end="2"/>
                                            </p:txEl>
                                          </p:spTgt>
                                        </p:tgtEl>
                                        <p:attrNameLst>
                                          <p:attrName>style.visibility</p:attrName>
                                        </p:attrNameLst>
                                      </p:cBhvr>
                                      <p:to>
                                        <p:strVal val="visible"/>
                                      </p:to>
                                    </p:set>
                                    <p:animEffect transition="in" filter="fade">
                                      <p:cBhvr>
                                        <p:cTn id="17" dur="1000"/>
                                        <p:tgtEl>
                                          <p:spTgt spid="4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xEl>
                                              <p:pRg st="3" end="3"/>
                                            </p:txEl>
                                          </p:spTgt>
                                        </p:tgtEl>
                                        <p:attrNameLst>
                                          <p:attrName>style.visibility</p:attrName>
                                        </p:attrNameLst>
                                      </p:cBhvr>
                                      <p:to>
                                        <p:strVal val="visible"/>
                                      </p:to>
                                    </p:set>
                                    <p:animEffect transition="in" filter="fade">
                                      <p:cBhvr>
                                        <p:cTn id="22" dur="1000"/>
                                        <p:tgtEl>
                                          <p:spTgt spid="4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5">
                                            <p:txEl>
                                              <p:pRg st="4" end="4"/>
                                            </p:txEl>
                                          </p:spTgt>
                                        </p:tgtEl>
                                        <p:attrNameLst>
                                          <p:attrName>style.visibility</p:attrName>
                                        </p:attrNameLst>
                                      </p:cBhvr>
                                      <p:to>
                                        <p:strVal val="visible"/>
                                      </p:to>
                                    </p:set>
                                    <p:animEffect transition="in" filter="fade">
                                      <p:cBhvr>
                                        <p:cTn id="27" dur="1000"/>
                                        <p:tgtEl>
                                          <p:spTgt spid="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Denis Diderot </a:t>
            </a:r>
            <a:r>
              <a:rPr lang="en-US" sz="3600" b="1" i="0" u="none" strike="noStrike" cap="none" baseline="0">
                <a:solidFill>
                  <a:schemeClr val="lt2"/>
                </a:solidFill>
                <a:latin typeface="Bilbo"/>
                <a:ea typeface="Bilbo"/>
                <a:cs typeface="Bilbo"/>
                <a:sym typeface="Bilbo"/>
              </a:rPr>
              <a:t>(1713-1784)</a:t>
            </a:r>
          </a:p>
        </p:txBody>
      </p:sp>
      <p:pic>
        <p:nvPicPr>
          <p:cNvPr id="430" name="Shape 430"/>
          <p:cNvPicPr preferRelativeResize="0"/>
          <p:nvPr/>
        </p:nvPicPr>
        <p:blipFill rotWithShape="1">
          <a:blip r:embed="rId3">
            <a:alphaModFix/>
          </a:blip>
          <a:srcRect b="1407"/>
          <a:stretch/>
        </p:blipFill>
        <p:spPr>
          <a:xfrm>
            <a:off x="304800" y="1447800"/>
            <a:ext cx="3978274" cy="4419599"/>
          </a:xfrm>
          <a:prstGeom prst="rect">
            <a:avLst/>
          </a:prstGeom>
          <a:noFill/>
          <a:ln w="28575" cap="flat" cmpd="sng">
            <a:solidFill>
              <a:srgbClr val="FFFF66"/>
            </a:solidFill>
            <a:prstDash val="solid"/>
            <a:miter/>
            <a:headEnd type="none" w="med" len="med"/>
            <a:tailEnd type="none" w="med" len="med"/>
          </a:ln>
        </p:spPr>
      </p:pic>
      <p:sp>
        <p:nvSpPr>
          <p:cNvPr id="431" name="Shape 431"/>
          <p:cNvSpPr/>
          <p:nvPr/>
        </p:nvSpPr>
        <p:spPr>
          <a:xfrm>
            <a:off x="4343400" y="1066800"/>
            <a:ext cx="4572000" cy="5262563"/>
          </a:xfrm>
          <a:prstGeom prst="rect">
            <a:avLst/>
          </a:prstGeom>
          <a:noFill/>
          <a:ln>
            <a:noFill/>
          </a:ln>
        </p:spPr>
        <p:txBody>
          <a:bodyPr lIns="91425" tIns="45700" rIns="91425" bIns="45700" anchor="t" anchorCtr="0">
            <a:noAutofit/>
          </a:bodyPr>
          <a:lstStyle/>
          <a:p>
            <a:pPr marL="457200" marR="0" lvl="0" indent="-457200" algn="ctr" rtl="0">
              <a:spcBef>
                <a:spcPts val="0"/>
              </a:spcBef>
              <a:spcAft>
                <a:spcPts val="0"/>
              </a:spcAft>
              <a:buClr>
                <a:schemeClr val="folHlink"/>
              </a:buClr>
              <a:buSzPct val="90000"/>
              <a:buFont typeface="Arial"/>
              <a:buChar char="►"/>
            </a:pPr>
            <a:r>
              <a:rPr lang="en-US" sz="2800" b="1" i="1" u="none" strike="noStrike" cap="none" baseline="0">
                <a:solidFill>
                  <a:srgbClr val="F8F8F8"/>
                </a:solidFill>
                <a:latin typeface="Bilbo"/>
                <a:ea typeface="Bilbo"/>
                <a:cs typeface="Bilbo"/>
                <a:sym typeface="Bilbo"/>
              </a:rPr>
              <a:t>All things must be examined, debated, investigated without exception and without regard for anyone’s feelings.</a:t>
            </a:r>
            <a:br>
              <a:rPr lang="en-US" sz="2800" b="1" i="1" u="none" strike="noStrike" cap="none" baseline="0">
                <a:solidFill>
                  <a:srgbClr val="F8F8F8"/>
                </a:solidFill>
                <a:latin typeface="Bilbo"/>
                <a:ea typeface="Bilbo"/>
                <a:cs typeface="Bilbo"/>
                <a:sym typeface="Bilbo"/>
              </a:rPr>
            </a:br>
            <a:endParaRPr lang="en-US" sz="2800" b="1" i="1" u="none" strike="noStrike" cap="none" baseline="0">
              <a:solidFill>
                <a:srgbClr val="F8F8F8"/>
              </a:solidFill>
              <a:latin typeface="Bilbo"/>
              <a:ea typeface="Bilbo"/>
              <a:cs typeface="Bilbo"/>
              <a:sym typeface="Bilbo"/>
            </a:endParaRPr>
          </a:p>
          <a:p>
            <a:pPr marL="457200" marR="0" lvl="0" indent="-457200" algn="ctr" rtl="0">
              <a:spcBef>
                <a:spcPts val="560"/>
              </a:spcBef>
              <a:spcAft>
                <a:spcPts val="0"/>
              </a:spcAft>
              <a:buClr>
                <a:schemeClr val="folHlink"/>
              </a:buClr>
              <a:buSzPct val="90000"/>
              <a:buFont typeface="Arial"/>
              <a:buChar char="►"/>
            </a:pPr>
            <a:r>
              <a:rPr lang="en-US" sz="2800" b="1" i="1" u="none" strike="noStrike" cap="none" baseline="0">
                <a:solidFill>
                  <a:srgbClr val="F8F8F8"/>
                </a:solidFill>
                <a:latin typeface="Bilbo"/>
                <a:ea typeface="Bilbo"/>
                <a:cs typeface="Bilbo"/>
                <a:sym typeface="Bilbo"/>
              </a:rPr>
              <a:t>We will speak against senseless laws until they are reformed; and, while we wait, we will abide by them.</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p:nvPr/>
        </p:nvSpPr>
        <p:spPr>
          <a:xfrm>
            <a:off x="152400" y="152400"/>
            <a:ext cx="8763000" cy="677863"/>
          </a:xfrm>
          <a:prstGeom prst="rect">
            <a:avLst/>
          </a:prstGeom>
          <a:noFill/>
          <a:ln>
            <a:noFill/>
          </a:ln>
        </p:spPr>
        <p:txBody>
          <a:bodyPr lIns="91425" tIns="45700" rIns="91425" bIns="45700" anchor="t" anchorCtr="0">
            <a:noAutofit/>
          </a:bodyPr>
          <a:lstStyle/>
          <a:p>
            <a:pPr lvl="0" algn="ctr">
              <a:buSzPct val="25000"/>
            </a:pPr>
            <a:r>
              <a:rPr lang="en-US" sz="3800" b="1" dirty="0">
                <a:solidFill>
                  <a:schemeClr val="lt2"/>
                </a:solidFill>
                <a:latin typeface="Bilbo"/>
                <a:ea typeface="Bilbo"/>
                <a:cs typeface="Bilbo"/>
                <a:sym typeface="Bilbo"/>
              </a:rPr>
              <a:t>The Legacy of the Enlightenment?</a:t>
            </a:r>
          </a:p>
        </p:txBody>
      </p:sp>
      <p:sp>
        <p:nvSpPr>
          <p:cNvPr id="541" name="Shape 541"/>
          <p:cNvSpPr txBox="1"/>
          <p:nvPr/>
        </p:nvSpPr>
        <p:spPr>
          <a:xfrm>
            <a:off x="457200" y="1295400"/>
            <a:ext cx="8153399" cy="270827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a:pPr>
            <a:r>
              <a:rPr lang="en-US" sz="3400" b="1" i="0" u="none" strike="noStrike" cap="none" baseline="0" dirty="0">
                <a:solidFill>
                  <a:srgbClr val="F8F8F8"/>
                </a:solidFill>
                <a:latin typeface="Bilbo"/>
                <a:ea typeface="Bilbo"/>
                <a:cs typeface="Bilbo"/>
                <a:sym typeface="Bilbo"/>
              </a:rPr>
              <a:t>Democratic revolutions in America in 1776 and continued in Amsterdam, Brussels, and in Paris in the late 1780s, put every Western government on the defensive.</a:t>
            </a:r>
          </a:p>
        </p:txBody>
      </p:sp>
      <p:sp>
        <p:nvSpPr>
          <p:cNvPr id="542" name="Shape 542"/>
          <p:cNvSpPr txBox="1"/>
          <p:nvPr/>
        </p:nvSpPr>
        <p:spPr>
          <a:xfrm>
            <a:off x="457200" y="4387850"/>
            <a:ext cx="8153399" cy="113823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startAt="2"/>
            </a:pPr>
            <a:r>
              <a:rPr lang="en-US" sz="3400" b="1" i="0" u="none" strike="noStrike" cap="none" baseline="0">
                <a:solidFill>
                  <a:srgbClr val="F8F8F8"/>
                </a:solidFill>
                <a:latin typeface="Bilbo"/>
                <a:ea typeface="Bilbo"/>
                <a:cs typeface="Bilbo"/>
                <a:sym typeface="Bilbo"/>
              </a:rPr>
              <a:t>Reform, democracy, and republicanism.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30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
                                        </p:tgtEl>
                                        <p:attrNameLst>
                                          <p:attrName>style.visibility</p:attrName>
                                        </p:attrNameLst>
                                      </p:cBhvr>
                                      <p:to>
                                        <p:strVal val="visible"/>
                                      </p:to>
                                    </p:set>
                                    <p:animEffect transition="in" filter="fade">
                                      <p:cBhvr>
                                        <p:cTn id="12" dur="3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p:nvPr/>
        </p:nvSpPr>
        <p:spPr>
          <a:xfrm>
            <a:off x="152400" y="152400"/>
            <a:ext cx="8763000" cy="6778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800" b="1" i="0" u="none" strike="noStrike" cap="none" baseline="0">
                <a:solidFill>
                  <a:schemeClr val="lt2"/>
                </a:solidFill>
                <a:latin typeface="Bilbo"/>
                <a:ea typeface="Bilbo"/>
                <a:cs typeface="Bilbo"/>
                <a:sym typeface="Bilbo"/>
              </a:rPr>
              <a:t>The Legacy of the Enlightenment?</a:t>
            </a:r>
          </a:p>
        </p:txBody>
      </p:sp>
      <p:sp>
        <p:nvSpPr>
          <p:cNvPr id="549" name="Shape 549"/>
          <p:cNvSpPr txBox="1"/>
          <p:nvPr/>
        </p:nvSpPr>
        <p:spPr>
          <a:xfrm>
            <a:off x="457200" y="1371600"/>
            <a:ext cx="8381999" cy="218598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startAt="3"/>
            </a:pPr>
            <a:r>
              <a:rPr lang="en-US" sz="3400" b="1" i="0" u="none" strike="noStrike" cap="none" baseline="0" dirty="0">
                <a:solidFill>
                  <a:srgbClr val="F8F8F8"/>
                </a:solidFill>
                <a:latin typeface="Bilbo"/>
                <a:ea typeface="Bilbo"/>
                <a:cs typeface="Bilbo"/>
                <a:sym typeface="Bilbo"/>
              </a:rPr>
              <a:t>New forms of civil society arose –-- clubs, salons, academies, libraries, and professional/scientific organizations.</a:t>
            </a:r>
          </a:p>
        </p:txBody>
      </p:sp>
      <p:sp>
        <p:nvSpPr>
          <p:cNvPr id="550" name="Shape 550"/>
          <p:cNvSpPr txBox="1"/>
          <p:nvPr/>
        </p:nvSpPr>
        <p:spPr>
          <a:xfrm>
            <a:off x="457200" y="3810000"/>
            <a:ext cx="8153399" cy="2708275"/>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startAt="4"/>
            </a:pPr>
            <a:r>
              <a:rPr lang="en-US" sz="3400" b="1" i="0" u="none" strike="noStrike" cap="none" baseline="0" dirty="0">
                <a:solidFill>
                  <a:srgbClr val="F8F8F8"/>
                </a:solidFill>
                <a:latin typeface="Bilbo"/>
                <a:ea typeface="Bilbo"/>
                <a:cs typeface="Bilbo"/>
                <a:sym typeface="Bilbo"/>
              </a:rPr>
              <a:t>19</a:t>
            </a:r>
            <a:r>
              <a:rPr lang="en-US" sz="3400" b="1" i="0" u="none" strike="noStrike" cap="none" baseline="30000" dirty="0">
                <a:solidFill>
                  <a:srgbClr val="F8F8F8"/>
                </a:solidFill>
                <a:latin typeface="Bilbo"/>
                <a:ea typeface="Bilbo"/>
                <a:cs typeface="Bilbo"/>
                <a:sym typeface="Bilbo"/>
              </a:rPr>
              <a:t>th</a:t>
            </a:r>
            <a:r>
              <a:rPr lang="en-US" sz="3400" b="1" i="0" u="none" strike="noStrike" cap="none" baseline="0" dirty="0">
                <a:solidFill>
                  <a:srgbClr val="F8F8F8"/>
                </a:solidFill>
                <a:latin typeface="Bilbo"/>
                <a:ea typeface="Bilbo"/>
                <a:cs typeface="Bilbo"/>
                <a:sym typeface="Bilbo"/>
              </a:rPr>
              <a:t> century conservatives blamed it for the modern “egalitarian disease” (once reformers began to criticize established institutions, they didn’t know where and when to stop!)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3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0"/>
                                        </p:tgtEl>
                                        <p:attrNameLst>
                                          <p:attrName>style.visibility</p:attrName>
                                        </p:attrNameLst>
                                      </p:cBhvr>
                                      <p:to>
                                        <p:strVal val="visible"/>
                                      </p:to>
                                    </p:set>
                                    <p:animEffect transition="in" filter="fade">
                                      <p:cBhvr>
                                        <p:cTn id="12" dur="30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p:nvPr/>
        </p:nvSpPr>
        <p:spPr>
          <a:xfrm>
            <a:off x="152400" y="152400"/>
            <a:ext cx="8763000" cy="6778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800" b="1" i="0" u="none" strike="noStrike" cap="none" baseline="0">
                <a:solidFill>
                  <a:schemeClr val="lt2"/>
                </a:solidFill>
                <a:latin typeface="Bilbo"/>
                <a:ea typeface="Bilbo"/>
                <a:cs typeface="Bilbo"/>
                <a:sym typeface="Bilbo"/>
              </a:rPr>
              <a:t>The Legacy of the Enlightenment?</a:t>
            </a:r>
          </a:p>
        </p:txBody>
      </p:sp>
      <p:sp>
        <p:nvSpPr>
          <p:cNvPr id="557" name="Shape 557"/>
          <p:cNvSpPr txBox="1"/>
          <p:nvPr/>
        </p:nvSpPr>
        <p:spPr>
          <a:xfrm>
            <a:off x="457200" y="2057400"/>
            <a:ext cx="8153399" cy="113823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startAt="5"/>
            </a:pPr>
            <a:r>
              <a:rPr lang="en-US" sz="3400" b="1" i="0" u="none" strike="noStrike" cap="none" baseline="0">
                <a:solidFill>
                  <a:srgbClr val="F8F8F8"/>
                </a:solidFill>
                <a:latin typeface="Bilbo"/>
                <a:ea typeface="Bilbo"/>
                <a:cs typeface="Bilbo"/>
                <a:sym typeface="Bilbo"/>
              </a:rPr>
              <a:t>Materialism, (I want what I want when I want it)</a:t>
            </a:r>
          </a:p>
        </p:txBody>
      </p:sp>
      <p:sp>
        <p:nvSpPr>
          <p:cNvPr id="558" name="Shape 558"/>
          <p:cNvSpPr txBox="1"/>
          <p:nvPr/>
        </p:nvSpPr>
        <p:spPr>
          <a:xfrm>
            <a:off x="457200" y="4238625"/>
            <a:ext cx="8381999" cy="2185988"/>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Noto Symbol"/>
              <a:buAutoNum type="arabicPeriod" startAt="6"/>
            </a:pPr>
            <a:r>
              <a:rPr lang="en-US" sz="3400" b="1" i="0" u="none" strike="noStrike" cap="none" baseline="0">
                <a:solidFill>
                  <a:srgbClr val="F8F8F8"/>
                </a:solidFill>
                <a:latin typeface="Bilbo"/>
                <a:ea typeface="Bilbo"/>
                <a:cs typeface="Bilbo"/>
                <a:sym typeface="Bilbo"/>
              </a:rPr>
              <a:t>Theoretically endowed with full civil and legal rights, the</a:t>
            </a:r>
            <a:r>
              <a:rPr lang="en-US" sz="3400" b="1" i="0" u="none" strike="noStrike" cap="none" baseline="0">
                <a:solidFill>
                  <a:schemeClr val="accent1"/>
                </a:solidFill>
                <a:latin typeface="Bilbo"/>
                <a:ea typeface="Bilbo"/>
                <a:cs typeface="Bilbo"/>
                <a:sym typeface="Bilbo"/>
              </a:rPr>
              <a:t> </a:t>
            </a:r>
            <a:r>
              <a:rPr lang="en-US" sz="3400" b="1" i="0" u="none" strike="noStrike" cap="none" baseline="0">
                <a:solidFill>
                  <a:srgbClr val="6FFFFF"/>
                </a:solidFill>
                <a:latin typeface="Bilbo"/>
                <a:ea typeface="Bilbo"/>
                <a:cs typeface="Bilbo"/>
                <a:sym typeface="Bilbo"/>
              </a:rPr>
              <a:t>individual</a:t>
            </a:r>
            <a:r>
              <a:rPr lang="en-US" sz="3400" b="1" i="0" u="none" strike="noStrike" cap="none" baseline="0">
                <a:solidFill>
                  <a:schemeClr val="accent1"/>
                </a:solidFill>
                <a:latin typeface="Bilbo"/>
                <a:ea typeface="Bilbo"/>
                <a:cs typeface="Bilbo"/>
                <a:sym typeface="Bilbo"/>
              </a:rPr>
              <a:t> </a:t>
            </a:r>
            <a:r>
              <a:rPr lang="en-US" sz="3400" b="1" i="0" u="none" strike="noStrike" cap="none" baseline="0">
                <a:solidFill>
                  <a:srgbClr val="F8F8F8"/>
                </a:solidFill>
                <a:latin typeface="Bilbo"/>
                <a:ea typeface="Bilbo"/>
                <a:cs typeface="Bilbo"/>
                <a:sym typeface="Bilbo"/>
              </a:rPr>
              <a:t>had come into existence as a political and social force to be reckoned with.</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30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3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90500" y="274637"/>
            <a:ext cx="8496299" cy="5635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150" b="1" i="0" u="none" strike="noStrike" cap="none" baseline="0">
                <a:solidFill>
                  <a:schemeClr val="lt1"/>
                </a:solidFill>
                <a:latin typeface="Arial"/>
                <a:ea typeface="Arial"/>
                <a:cs typeface="Arial"/>
                <a:sym typeface="Arial"/>
              </a:rPr>
              <a:t>GROWTH OF CONSTITUTIONAL GOVERNMENT</a:t>
            </a:r>
          </a:p>
        </p:txBody>
      </p:sp>
      <p:sp>
        <p:nvSpPr>
          <p:cNvPr id="565" name="Shape 565"/>
          <p:cNvSpPr txBox="1">
            <a:spLocks noGrp="1"/>
          </p:cNvSpPr>
          <p:nvPr>
            <p:ph type="body" idx="1"/>
          </p:nvPr>
        </p:nvSpPr>
        <p:spPr>
          <a:xfrm>
            <a:off x="190500" y="1447800"/>
            <a:ext cx="8648699" cy="5410200"/>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“Constitutional government”</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Government whose power is defined and limited by law.</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British Constitution = Magna Carta, English Bill of Rights, all Acts of Parliament and unwritten traditions that protect citizens’ rights.</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British government not totally democratic.</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Oligarchy</a:t>
            </a:r>
          </a:p>
          <a:p>
            <a:pPr marL="285750" marR="0" lvl="0" indent="-285750" algn="l" rtl="0">
              <a:spcBef>
                <a:spcPts val="1000"/>
              </a:spcBef>
              <a:spcAft>
                <a:spcPts val="1000"/>
              </a:spcAft>
              <a:buClr>
                <a:schemeClr val="lt1"/>
              </a:buClr>
              <a:buSzPct val="100000"/>
              <a:buFont typeface="Arial"/>
              <a:buChar char="•"/>
            </a:pPr>
            <a:r>
              <a:rPr lang="en-US" sz="2800" b="1" i="0" u="none" strike="noStrike" cap="none" baseline="0" dirty="0">
                <a:solidFill>
                  <a:schemeClr val="lt1"/>
                </a:solidFill>
                <a:latin typeface="Arial"/>
                <a:ea typeface="Arial"/>
                <a:cs typeface="Arial"/>
                <a:sym typeface="Arial"/>
              </a:rPr>
              <a:t>Government in which the ruling power belongs to a few people.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65">
                                            <p:txEl>
                                              <p:pRg st="0" end="0"/>
                                            </p:txEl>
                                          </p:spTgt>
                                        </p:tgtEl>
                                        <p:attrNameLst>
                                          <p:attrName>style.visibility</p:attrName>
                                        </p:attrNameLst>
                                      </p:cBhvr>
                                      <p:to>
                                        <p:strVal val="visible"/>
                                      </p:to>
                                    </p:set>
                                    <p:anim calcmode="lin" valueType="num">
                                      <p:cBhvr additive="base">
                                        <p:cTn id="7" dur="2000"/>
                                        <p:tgtEl>
                                          <p:spTgt spid="56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65">
                                            <p:txEl>
                                              <p:pRg st="1" end="1"/>
                                            </p:txEl>
                                          </p:spTgt>
                                        </p:tgtEl>
                                        <p:attrNameLst>
                                          <p:attrName>style.visibility</p:attrName>
                                        </p:attrNameLst>
                                      </p:cBhvr>
                                      <p:to>
                                        <p:strVal val="visible"/>
                                      </p:to>
                                    </p:set>
                                    <p:anim calcmode="lin" valueType="num">
                                      <p:cBhvr additive="base">
                                        <p:cTn id="12" dur="2000"/>
                                        <p:tgtEl>
                                          <p:spTgt spid="56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65">
                                            <p:txEl>
                                              <p:pRg st="2" end="2"/>
                                            </p:txEl>
                                          </p:spTgt>
                                        </p:tgtEl>
                                        <p:attrNameLst>
                                          <p:attrName>style.visibility</p:attrName>
                                        </p:attrNameLst>
                                      </p:cBhvr>
                                      <p:to>
                                        <p:strVal val="visible"/>
                                      </p:to>
                                    </p:set>
                                    <p:anim calcmode="lin" valueType="num">
                                      <p:cBhvr additive="base">
                                        <p:cTn id="17" dur="2000"/>
                                        <p:tgtEl>
                                          <p:spTgt spid="56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65">
                                            <p:txEl>
                                              <p:pRg st="3" end="3"/>
                                            </p:txEl>
                                          </p:spTgt>
                                        </p:tgtEl>
                                        <p:attrNameLst>
                                          <p:attrName>style.visibility</p:attrName>
                                        </p:attrNameLst>
                                      </p:cBhvr>
                                      <p:to>
                                        <p:strVal val="visible"/>
                                      </p:to>
                                    </p:set>
                                    <p:anim calcmode="lin" valueType="num">
                                      <p:cBhvr additive="base">
                                        <p:cTn id="22" dur="2000"/>
                                        <p:tgtEl>
                                          <p:spTgt spid="56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65">
                                            <p:txEl>
                                              <p:pRg st="4" end="4"/>
                                            </p:txEl>
                                          </p:spTgt>
                                        </p:tgtEl>
                                        <p:attrNameLst>
                                          <p:attrName>style.visibility</p:attrName>
                                        </p:attrNameLst>
                                      </p:cBhvr>
                                      <p:to>
                                        <p:strVal val="visible"/>
                                      </p:to>
                                    </p:set>
                                    <p:anim calcmode="lin" valueType="num">
                                      <p:cBhvr additive="base">
                                        <p:cTn id="27" dur="2000"/>
                                        <p:tgtEl>
                                          <p:spTgt spid="56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65">
                                            <p:txEl>
                                              <p:pRg st="5" end="5"/>
                                            </p:txEl>
                                          </p:spTgt>
                                        </p:tgtEl>
                                        <p:attrNameLst>
                                          <p:attrName>style.visibility</p:attrName>
                                        </p:attrNameLst>
                                      </p:cBhvr>
                                      <p:to>
                                        <p:strVal val="visible"/>
                                      </p:to>
                                    </p:set>
                                    <p:anim calcmode="lin" valueType="num">
                                      <p:cBhvr additive="base">
                                        <p:cTn id="32" dur="2000"/>
                                        <p:tgtEl>
                                          <p:spTgt spid="565">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182563" y="122238"/>
            <a:ext cx="8802686" cy="1206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baseline="0" dirty="0">
                <a:solidFill>
                  <a:schemeClr val="lt1"/>
                </a:solidFill>
                <a:latin typeface="Arial"/>
                <a:ea typeface="Arial"/>
                <a:cs typeface="Arial"/>
                <a:sym typeface="Arial"/>
              </a:rPr>
              <a:t>CAUSES OF THE AMERICAN REVOLUTION</a:t>
            </a:r>
            <a:r>
              <a:rPr lang="en-US" sz="3250" b="1" i="0" u="none" strike="noStrike" cap="none" baseline="0" dirty="0">
                <a:solidFill>
                  <a:schemeClr val="lt1"/>
                </a:solidFill>
                <a:latin typeface="Arial"/>
                <a:ea typeface="Arial"/>
                <a:cs typeface="Arial"/>
                <a:sym typeface="Arial"/>
              </a:rPr>
              <a:t/>
            </a:r>
            <a:br>
              <a:rPr lang="en-US" sz="3250" b="1" i="0" u="none" strike="noStrike" cap="none" baseline="0" dirty="0">
                <a:solidFill>
                  <a:schemeClr val="lt1"/>
                </a:solidFill>
                <a:latin typeface="Arial"/>
                <a:ea typeface="Arial"/>
                <a:cs typeface="Arial"/>
                <a:sym typeface="Arial"/>
              </a:rPr>
            </a:br>
            <a:endParaRPr lang="en-US" sz="3250" b="1" i="0" u="none" strike="noStrike" cap="none" baseline="0" dirty="0">
              <a:solidFill>
                <a:schemeClr val="lt1"/>
              </a:solidFill>
              <a:latin typeface="Arial"/>
              <a:ea typeface="Arial"/>
              <a:cs typeface="Arial"/>
              <a:sym typeface="Arial"/>
            </a:endParaRPr>
          </a:p>
        </p:txBody>
      </p:sp>
      <p:sp>
        <p:nvSpPr>
          <p:cNvPr id="571" name="Shape 571"/>
          <p:cNvSpPr txBox="1">
            <a:spLocks noGrp="1"/>
          </p:cNvSpPr>
          <p:nvPr>
            <p:ph type="body" idx="1"/>
          </p:nvPr>
        </p:nvSpPr>
        <p:spPr>
          <a:xfrm>
            <a:off x="4343400" y="725488"/>
            <a:ext cx="4572000" cy="5827712"/>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lt1"/>
              </a:buClr>
              <a:buSzPct val="100000"/>
              <a:buFont typeface="Arial"/>
              <a:buChar char="•"/>
            </a:pPr>
            <a:r>
              <a:rPr lang="en-US" sz="2400" b="1" i="0" u="none" strike="noStrike" cap="none" baseline="0" dirty="0">
                <a:solidFill>
                  <a:schemeClr val="lt1"/>
                </a:solidFill>
                <a:latin typeface="Arial"/>
                <a:ea typeface="Arial"/>
                <a:cs typeface="Arial"/>
                <a:sym typeface="Arial"/>
              </a:rPr>
              <a:t>SEVEN YEARS WAR</a:t>
            </a:r>
            <a:br>
              <a:rPr lang="en-US" sz="2400" b="1" i="0" u="none" strike="noStrike" cap="none" baseline="0" dirty="0">
                <a:solidFill>
                  <a:schemeClr val="lt1"/>
                </a:solidFill>
                <a:latin typeface="Arial"/>
                <a:ea typeface="Arial"/>
                <a:cs typeface="Arial"/>
                <a:sym typeface="Arial"/>
              </a:rPr>
            </a:br>
            <a:r>
              <a:rPr lang="en-US" sz="2400" b="1" i="0" u="none" strike="noStrike" cap="none" baseline="0" dirty="0">
                <a:solidFill>
                  <a:schemeClr val="lt1"/>
                </a:solidFill>
                <a:latin typeface="Arial"/>
                <a:ea typeface="Arial"/>
                <a:cs typeface="Arial"/>
                <a:sym typeface="Arial"/>
              </a:rPr>
              <a:t>(French and Indian War)</a:t>
            </a:r>
          </a:p>
          <a:p>
            <a:pPr marL="285750" marR="0" lvl="0" indent="-285750" algn="l" rtl="0">
              <a:spcBef>
                <a:spcPts val="1000"/>
              </a:spcBef>
              <a:spcAft>
                <a:spcPts val="0"/>
              </a:spcAft>
              <a:buClr>
                <a:schemeClr val="lt1"/>
              </a:buClr>
              <a:buSzPct val="100000"/>
              <a:buFont typeface="Arial"/>
              <a:buChar char="•"/>
            </a:pPr>
            <a:r>
              <a:rPr lang="en-US" sz="2400" b="1" i="0" u="none" strike="noStrike" cap="none" baseline="0" dirty="0">
                <a:solidFill>
                  <a:schemeClr val="lt1"/>
                </a:solidFill>
                <a:latin typeface="Arial"/>
                <a:ea typeface="Arial"/>
                <a:cs typeface="Arial"/>
                <a:sym typeface="Arial"/>
              </a:rPr>
              <a:t>Conflict between the British and the French in their North American colonies</a:t>
            </a:r>
          </a:p>
          <a:p>
            <a:pPr marL="285750" marR="0" lvl="0" indent="-285750" algn="l" rtl="0">
              <a:spcBef>
                <a:spcPts val="1000"/>
              </a:spcBef>
              <a:spcAft>
                <a:spcPts val="0"/>
              </a:spcAft>
              <a:buClr>
                <a:schemeClr val="lt1"/>
              </a:buClr>
              <a:buSzPct val="100000"/>
              <a:buFont typeface="Arial"/>
              <a:buChar char="•"/>
            </a:pPr>
            <a:r>
              <a:rPr lang="en-US" sz="2400" b="1" i="0" u="none" strike="noStrike" cap="none" baseline="0" dirty="0">
                <a:solidFill>
                  <a:schemeClr val="lt1"/>
                </a:solidFill>
                <a:latin typeface="Arial"/>
                <a:ea typeface="Arial"/>
                <a:cs typeface="Arial"/>
                <a:sym typeface="Arial"/>
              </a:rPr>
              <a:t>Fought over Ohio River Valley and Gulf of St. Lawrence.</a:t>
            </a:r>
          </a:p>
          <a:p>
            <a:pPr marL="285750" marR="0" lvl="0" indent="-285750" algn="l" rtl="0">
              <a:spcBef>
                <a:spcPts val="1000"/>
              </a:spcBef>
              <a:spcAft>
                <a:spcPts val="0"/>
              </a:spcAft>
              <a:buClr>
                <a:schemeClr val="lt1"/>
              </a:buClr>
              <a:buSzPct val="100000"/>
              <a:buFont typeface="Arial"/>
              <a:buChar char="•"/>
            </a:pPr>
            <a:r>
              <a:rPr lang="en-US" sz="2400" b="1" i="0" u="none" strike="noStrike" cap="none" baseline="0" dirty="0">
                <a:solidFill>
                  <a:schemeClr val="lt1"/>
                </a:solidFill>
                <a:latin typeface="Arial"/>
                <a:ea typeface="Arial"/>
                <a:cs typeface="Arial"/>
                <a:sym typeface="Arial"/>
              </a:rPr>
              <a:t>British win. War EXPENSIVE!</a:t>
            </a:r>
          </a:p>
          <a:p>
            <a:pPr marL="285750" marR="0" lvl="0" indent="-285750" algn="l" rtl="0">
              <a:spcBef>
                <a:spcPts val="1000"/>
              </a:spcBef>
              <a:spcAft>
                <a:spcPts val="0"/>
              </a:spcAft>
              <a:buClr>
                <a:schemeClr val="lt1"/>
              </a:buClr>
              <a:buSzPct val="100000"/>
              <a:buFont typeface="Arial"/>
              <a:buChar char="•"/>
            </a:pPr>
            <a:r>
              <a:rPr lang="en-US" sz="2400" b="1" i="0" u="none" strike="noStrike" cap="none" baseline="0" dirty="0">
                <a:solidFill>
                  <a:schemeClr val="lt1"/>
                </a:solidFill>
                <a:latin typeface="Arial"/>
                <a:ea typeface="Arial"/>
                <a:cs typeface="Arial"/>
                <a:sym typeface="Arial"/>
              </a:rPr>
              <a:t>All French territory in Canada transferred to the British.</a:t>
            </a:r>
          </a:p>
          <a:p>
            <a:pPr marL="285750" marR="0" lvl="0" indent="-133350" algn="l" rtl="0">
              <a:spcBef>
                <a:spcPts val="1000"/>
              </a:spcBef>
              <a:spcAft>
                <a:spcPts val="1000"/>
              </a:spcAft>
              <a:buClr>
                <a:schemeClr val="lt1"/>
              </a:buClr>
              <a:buFont typeface="Arial"/>
              <a:buNone/>
            </a:pPr>
            <a:endParaRPr sz="2400" b="1" i="0" u="none" strike="noStrike" cap="none" baseline="0" dirty="0">
              <a:solidFill>
                <a:schemeClr val="lt1"/>
              </a:solidFill>
              <a:latin typeface="Calibri"/>
              <a:ea typeface="Calibri"/>
              <a:cs typeface="Calibri"/>
              <a:sym typeface="Calibri"/>
            </a:endParaRPr>
          </a:p>
        </p:txBody>
      </p:sp>
      <p:sp>
        <p:nvSpPr>
          <p:cNvPr id="2" name="TextBox 1"/>
          <p:cNvSpPr txBox="1"/>
          <p:nvPr/>
        </p:nvSpPr>
        <p:spPr>
          <a:xfrm>
            <a:off x="182563" y="4858605"/>
            <a:ext cx="5045950" cy="646331"/>
          </a:xfrm>
          <a:prstGeom prst="rect">
            <a:avLst/>
          </a:prstGeom>
          <a:noFill/>
        </p:spPr>
        <p:txBody>
          <a:bodyPr wrap="square" rtlCol="0">
            <a:spAutoFit/>
          </a:bodyPr>
          <a:lstStyle/>
          <a:p>
            <a:r>
              <a:rPr lang="en-US" sz="1800" dirty="0" smtClean="0">
                <a:solidFill>
                  <a:schemeClr val="bg1"/>
                </a:solidFill>
              </a:rPr>
              <a:t>British soldiers climb to battle on the </a:t>
            </a:r>
          </a:p>
          <a:p>
            <a:r>
              <a:rPr lang="en-US" sz="1800" dirty="0" smtClean="0">
                <a:solidFill>
                  <a:schemeClr val="bg1"/>
                </a:solidFill>
              </a:rPr>
              <a:t>Plains of Abraham, Quebec, Canada. </a:t>
            </a:r>
            <a:endParaRPr lang="en-US" sz="1800" dirty="0">
              <a:solidFill>
                <a:schemeClr val="bg1"/>
              </a:solidFill>
            </a:endParaRPr>
          </a:p>
        </p:txBody>
      </p:sp>
      <p:sp>
        <p:nvSpPr>
          <p:cNvPr id="3" name="Rectangle 2"/>
          <p:cNvSpPr/>
          <p:nvPr/>
        </p:nvSpPr>
        <p:spPr>
          <a:xfrm>
            <a:off x="300251" y="5504936"/>
            <a:ext cx="4271749" cy="307777"/>
          </a:xfrm>
          <a:prstGeom prst="rect">
            <a:avLst/>
          </a:prstGeom>
        </p:spPr>
        <p:txBody>
          <a:bodyPr wrap="square">
            <a:spAutoFit/>
          </a:bodyPr>
          <a:lstStyle/>
          <a:p>
            <a:r>
              <a:rPr lang="en-US" dirty="0">
                <a:hlinkClick r:id="rId3"/>
              </a:rPr>
              <a:t>https://www.youtube.com/watch?v=YtnTYGCoh9E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13" y="725487"/>
            <a:ext cx="3480086" cy="4038963"/>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rPr>
              <a:t>End of the French and Indian War – 1763</a:t>
            </a:r>
            <a:br>
              <a:rPr lang="en-US" sz="3200" dirty="0" smtClean="0">
                <a:solidFill>
                  <a:schemeClr val="bg1"/>
                </a:solidFill>
              </a:rPr>
            </a:br>
            <a:r>
              <a:rPr lang="en-US" sz="3200" dirty="0" smtClean="0">
                <a:solidFill>
                  <a:schemeClr val="bg1"/>
                </a:solidFill>
              </a:rPr>
              <a:t>The French are driven out of North America </a:t>
            </a:r>
            <a:endParaRPr lang="en-US"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550" y="2562225"/>
            <a:ext cx="4330699" cy="3624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57" y="2562225"/>
            <a:ext cx="4311649" cy="3624264"/>
          </a:xfrm>
          <a:prstGeom prst="rect">
            <a:avLst/>
          </a:prstGeom>
        </p:spPr>
      </p:pic>
      <p:sp>
        <p:nvSpPr>
          <p:cNvPr id="7" name="TextBox 6"/>
          <p:cNvSpPr txBox="1"/>
          <p:nvPr/>
        </p:nvSpPr>
        <p:spPr>
          <a:xfrm>
            <a:off x="340624" y="6342060"/>
            <a:ext cx="1160629" cy="400110"/>
          </a:xfrm>
          <a:prstGeom prst="rect">
            <a:avLst/>
          </a:prstGeom>
          <a:noFill/>
        </p:spPr>
        <p:txBody>
          <a:bodyPr wrap="square" rtlCol="0">
            <a:spAutoFit/>
          </a:bodyPr>
          <a:lstStyle/>
          <a:p>
            <a:r>
              <a:rPr lang="en-US" sz="2000" dirty="0" smtClean="0">
                <a:solidFill>
                  <a:schemeClr val="bg1"/>
                </a:solidFill>
              </a:rPr>
              <a:t>1755</a:t>
            </a:r>
            <a:endParaRPr lang="en-US" sz="2000" dirty="0">
              <a:solidFill>
                <a:schemeClr val="bg1"/>
              </a:solidFill>
            </a:endParaRPr>
          </a:p>
        </p:txBody>
      </p:sp>
      <p:sp>
        <p:nvSpPr>
          <p:cNvPr id="8" name="TextBox 7"/>
          <p:cNvSpPr txBox="1"/>
          <p:nvPr/>
        </p:nvSpPr>
        <p:spPr>
          <a:xfrm>
            <a:off x="4654550" y="6342060"/>
            <a:ext cx="927384" cy="400110"/>
          </a:xfrm>
          <a:prstGeom prst="rect">
            <a:avLst/>
          </a:prstGeom>
          <a:noFill/>
        </p:spPr>
        <p:txBody>
          <a:bodyPr wrap="square" rtlCol="0">
            <a:spAutoFit/>
          </a:bodyPr>
          <a:lstStyle/>
          <a:p>
            <a:r>
              <a:rPr lang="en-US" sz="2000" dirty="0" smtClean="0">
                <a:solidFill>
                  <a:schemeClr val="bg1"/>
                </a:solidFill>
              </a:rPr>
              <a:t>1763</a:t>
            </a:r>
            <a:endParaRPr lang="en-US" sz="2000" dirty="0">
              <a:solidFill>
                <a:schemeClr val="bg1"/>
              </a:solidFill>
            </a:endParaRPr>
          </a:p>
        </p:txBody>
      </p:sp>
    </p:spTree>
    <p:extLst>
      <p:ext uri="{BB962C8B-B14F-4D97-AF65-F5344CB8AC3E}">
        <p14:creationId xmlns:p14="http://schemas.microsoft.com/office/powerpoint/2010/main" val="1850683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66" y="435235"/>
            <a:ext cx="7978798" cy="3108065"/>
          </a:xfrm>
          <a:prstGeom prst="rect">
            <a:avLst/>
          </a:prstGeom>
        </p:spPr>
      </p:pic>
      <p:sp>
        <p:nvSpPr>
          <p:cNvPr id="4" name="TextBox 3"/>
          <p:cNvSpPr txBox="1"/>
          <p:nvPr/>
        </p:nvSpPr>
        <p:spPr>
          <a:xfrm rot="9991709" flipV="1">
            <a:off x="725155" y="1460272"/>
            <a:ext cx="8113499" cy="400110"/>
          </a:xfrm>
          <a:prstGeom prst="rect">
            <a:avLst/>
          </a:prstGeom>
          <a:noFill/>
        </p:spPr>
        <p:txBody>
          <a:bodyPr wrap="square" rtlCol="0">
            <a:spAutoFit/>
          </a:bodyPr>
          <a:lstStyle/>
          <a:p>
            <a:r>
              <a:rPr lang="en-US" sz="2000" dirty="0" smtClean="0">
                <a:solidFill>
                  <a:schemeClr val="bg1"/>
                </a:solidFill>
              </a:rPr>
              <a:t>The Death of General Wolfe on the Plains of Abraham, Quebec 1759 </a:t>
            </a:r>
            <a:endParaRPr lang="en-US" sz="2000" dirty="0">
              <a:solidFill>
                <a:schemeClr val="bg1"/>
              </a:solidFill>
            </a:endParaRPr>
          </a:p>
        </p:txBody>
      </p:sp>
      <p:sp>
        <p:nvSpPr>
          <p:cNvPr id="5" name="TextBox 4"/>
          <p:cNvSpPr txBox="1"/>
          <p:nvPr/>
        </p:nvSpPr>
        <p:spPr>
          <a:xfrm>
            <a:off x="257175" y="3543299"/>
            <a:ext cx="8728075" cy="3046988"/>
          </a:xfrm>
          <a:prstGeom prst="rect">
            <a:avLst/>
          </a:prstGeom>
          <a:noFill/>
        </p:spPr>
        <p:txBody>
          <a:bodyPr wrap="square" rtlCol="0">
            <a:spAutoFit/>
          </a:bodyPr>
          <a:lstStyle/>
          <a:p>
            <a:r>
              <a:rPr lang="en-US" sz="2400" u="sng" dirty="0" smtClean="0">
                <a:solidFill>
                  <a:schemeClr val="bg1"/>
                </a:solidFill>
              </a:rPr>
              <a:t>Who should pay for this great British victory</a:t>
            </a:r>
            <a:r>
              <a:rPr lang="en-US" sz="2400" dirty="0" smtClean="0">
                <a:solidFill>
                  <a:schemeClr val="bg1"/>
                </a:solidFill>
              </a:rPr>
              <a:t>? – The Parliament thought the British colonist in America should fund some of the cost. Thus taxes were imposed on the colonial legislatures. This was upsetting to the colonist that had set and maintained their own taxes. Taxed without consent (No taxation without representation) Furthermore, the Proclamation of 1763 by the British King forbid the colonist from crossing the Appalachian Mountains -  lands reserved for the natives.</a:t>
            </a:r>
            <a:endParaRPr lang="en-US" sz="2400" dirty="0">
              <a:solidFill>
                <a:schemeClr val="bg1"/>
              </a:solidFill>
            </a:endParaRPr>
          </a:p>
        </p:txBody>
      </p:sp>
    </p:spTree>
    <p:extLst>
      <p:ext uri="{BB962C8B-B14F-4D97-AF65-F5344CB8AC3E}">
        <p14:creationId xmlns:p14="http://schemas.microsoft.com/office/powerpoint/2010/main" val="2591929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bg1"/>
                </a:solidFill>
              </a:rPr>
              <a:t>PROCLAMATION OF 1763</a:t>
            </a:r>
            <a:endParaRPr lang="en-US" sz="4800" dirty="0">
              <a:solidFill>
                <a:schemeClr val="bg1"/>
              </a:solidFill>
            </a:endParaRPr>
          </a:p>
        </p:txBody>
      </p:sp>
      <p:sp>
        <p:nvSpPr>
          <p:cNvPr id="4" name="Text Placeholder 3"/>
          <p:cNvSpPr>
            <a:spLocks noGrp="1"/>
          </p:cNvSpPr>
          <p:nvPr>
            <p:ph type="body" idx="2"/>
          </p:nvPr>
        </p:nvSpPr>
        <p:spPr>
          <a:xfrm>
            <a:off x="4386263" y="2065338"/>
            <a:ext cx="4116292" cy="2878137"/>
          </a:xfrm>
        </p:spPr>
        <p:txBody>
          <a:bodyPr/>
          <a:lstStyle/>
          <a:p>
            <a:r>
              <a:rPr lang="en-US" sz="2400" dirty="0" smtClean="0">
                <a:solidFill>
                  <a:schemeClr val="bg1"/>
                </a:solidFill>
              </a:rPr>
              <a:t>Colonist could not cross into western lands – one of the main reasons the colonist wanted to defeat the French.</a:t>
            </a:r>
          </a:p>
          <a:p>
            <a:r>
              <a:rPr lang="en-US" sz="2400" dirty="0" smtClean="0">
                <a:solidFill>
                  <a:schemeClr val="bg1"/>
                </a:solidFill>
              </a:rPr>
              <a:t>Colonial anger directed at the British reasons for the American Revolution.</a:t>
            </a:r>
          </a:p>
          <a:p>
            <a:endParaRPr lang="en-US" sz="2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92383"/>
            <a:ext cx="3636275" cy="4691968"/>
          </a:xfrm>
          <a:prstGeom prst="rect">
            <a:avLst/>
          </a:prstGeom>
        </p:spPr>
      </p:pic>
    </p:spTree>
    <p:extLst>
      <p:ext uri="{BB962C8B-B14F-4D97-AF65-F5344CB8AC3E}">
        <p14:creationId xmlns:p14="http://schemas.microsoft.com/office/powerpoint/2010/main" val="243263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Centers of the Enlightenment</a:t>
            </a:r>
          </a:p>
        </p:txBody>
      </p:sp>
      <p:pic>
        <p:nvPicPr>
          <p:cNvPr id="211" name="Shape 211"/>
          <p:cNvPicPr preferRelativeResize="0"/>
          <p:nvPr/>
        </p:nvPicPr>
        <p:blipFill rotWithShape="1">
          <a:blip r:embed="rId3">
            <a:alphaModFix/>
          </a:blip>
          <a:srcRect l="2415" r="939"/>
          <a:stretch/>
        </p:blipFill>
        <p:spPr>
          <a:xfrm>
            <a:off x="753470" y="1009934"/>
            <a:ext cx="7560859" cy="5352506"/>
          </a:xfrm>
          <a:prstGeom prst="rect">
            <a:avLst/>
          </a:prstGeom>
          <a:noFill/>
          <a:ln w="9525" cap="flat" cmpd="sng">
            <a:solidFill>
              <a:schemeClr val="accent1"/>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0" y="122238"/>
            <a:ext cx="9280477" cy="8683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400" b="1" i="0" u="none" strike="noStrike" cap="none" baseline="0" dirty="0">
                <a:solidFill>
                  <a:schemeClr val="lt1"/>
                </a:solidFill>
                <a:latin typeface="Arial"/>
                <a:ea typeface="Arial"/>
                <a:cs typeface="Arial"/>
                <a:sym typeface="Arial"/>
              </a:rPr>
              <a:t>CAUSES OF THE AMERICAN REVOLUTION</a:t>
            </a:r>
          </a:p>
        </p:txBody>
      </p:sp>
      <p:graphicFrame>
        <p:nvGraphicFramePr>
          <p:cNvPr id="591" name="Shape 591"/>
          <p:cNvGraphicFramePr/>
          <p:nvPr>
            <p:extLst>
              <p:ext uri="{D42A27DB-BD31-4B8C-83A1-F6EECF244321}">
                <p14:modId xmlns:p14="http://schemas.microsoft.com/office/powerpoint/2010/main" val="1335740535"/>
              </p:ext>
            </p:extLst>
          </p:nvPr>
        </p:nvGraphicFramePr>
        <p:xfrm>
          <a:off x="0" y="1066800"/>
          <a:ext cx="9144000" cy="5938845"/>
        </p:xfrm>
        <a:graphic>
          <a:graphicData uri="http://schemas.openxmlformats.org/drawingml/2006/table">
            <a:tbl>
              <a:tblPr>
                <a:noFill/>
                <a:tableStyleId>{9368355B-24C2-4D4B-8FF4-DAD36A0CC82D}</a:tableStyleId>
              </a:tblPr>
              <a:tblGrid>
                <a:gridCol w="2867025">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823600">
                <a:tc>
                  <a:txBody>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baseline="0" dirty="0">
                          <a:solidFill>
                            <a:schemeClr val="lt1"/>
                          </a:solidFill>
                          <a:latin typeface="Arial"/>
                          <a:ea typeface="Arial"/>
                          <a:cs typeface="Arial"/>
                          <a:sym typeface="Arial"/>
                        </a:rPr>
                        <a:t>The American Revolution</a:t>
                      </a:r>
                    </a:p>
                  </a:txBody>
                  <a:tcPr marL="92075" marR="92075" marT="46050" marB="46050">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The War Begins</a:t>
                      </a:r>
                    </a:p>
                  </a:txBody>
                  <a:tcPr marL="92075" marR="92075" marT="46050" marB="460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Foreign Support and British Defeat </a:t>
                      </a:r>
                    </a:p>
                  </a:txBody>
                  <a:tcPr marL="92075" marR="92075" marT="46050" marB="46050">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tcPr>
                </a:tc>
                <a:extLst>
                  <a:ext uri="{0D108BD9-81ED-4DB2-BD59-A6C34878D82A}">
                    <a16:rowId xmlns:a16="http://schemas.microsoft.com/office/drawing/2014/main" val="10000"/>
                  </a:ext>
                </a:extLst>
              </a:tr>
              <a:tr h="5115225">
                <a:tc>
                  <a:txBody>
                    <a:bodyPr/>
                    <a:lstStyle/>
                    <a:p>
                      <a:pPr marL="0" marR="0" lvl="0" indent="0" algn="l" rtl="0">
                        <a:lnSpc>
                          <a:spcPct val="100000"/>
                        </a:lnSpc>
                        <a:spcBef>
                          <a:spcPts val="0"/>
                        </a:spcBef>
                        <a:spcAft>
                          <a:spcPts val="0"/>
                        </a:spcAft>
                        <a:buClr>
                          <a:schemeClr val="lt1"/>
                        </a:buClr>
                        <a:buSzPct val="100000"/>
                        <a:buFont typeface="Arial"/>
                        <a:buChar char="•"/>
                      </a:pPr>
                      <a:r>
                        <a:rPr lang="en-US" sz="2000" b="1" i="0" u="none" strike="noStrike" cap="none" baseline="0" dirty="0">
                          <a:solidFill>
                            <a:schemeClr val="lt1"/>
                          </a:solidFill>
                          <a:latin typeface="Arial"/>
                          <a:ea typeface="Arial"/>
                          <a:cs typeface="Arial"/>
                          <a:sym typeface="Arial"/>
                        </a:rPr>
                        <a:t> French and Indian War drained British treasury.</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dirty="0">
                          <a:solidFill>
                            <a:schemeClr val="lt1"/>
                          </a:solidFill>
                          <a:latin typeface="Arial"/>
                          <a:ea typeface="Arial"/>
                          <a:cs typeface="Arial"/>
                          <a:sym typeface="Arial"/>
                        </a:rPr>
                        <a:t> Stamp Act: Britain passed and enforced new tax law on the colonists</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dirty="0">
                          <a:solidFill>
                            <a:schemeClr val="lt1"/>
                          </a:solidFill>
                          <a:latin typeface="Arial"/>
                          <a:ea typeface="Arial"/>
                          <a:cs typeface="Arial"/>
                          <a:sym typeface="Arial"/>
                        </a:rPr>
                        <a:t> “No taxation without representation.”</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dirty="0">
                          <a:solidFill>
                            <a:schemeClr val="lt1"/>
                          </a:solidFill>
                          <a:latin typeface="Arial"/>
                          <a:ea typeface="Arial"/>
                          <a:cs typeface="Arial"/>
                          <a:sym typeface="Arial"/>
                        </a:rPr>
                        <a:t> Colonists felt entitled to the rights of English citizens</a:t>
                      </a:r>
                      <a:r>
                        <a:rPr lang="en-US" sz="2000" b="1" i="0" u="none" strike="noStrike" cap="none" baseline="0" dirty="0" smtClean="0">
                          <a:solidFill>
                            <a:schemeClr val="lt1"/>
                          </a:solidFill>
                          <a:latin typeface="Arial"/>
                          <a:ea typeface="Arial"/>
                          <a:cs typeface="Arial"/>
                          <a:sym typeface="Arial"/>
                        </a:rPr>
                        <a:t>.</a:t>
                      </a:r>
                    </a:p>
                    <a:p>
                      <a:pPr marL="0" marR="0" lvl="0" indent="0" algn="l" rtl="0">
                        <a:lnSpc>
                          <a:spcPct val="100000"/>
                        </a:lnSpc>
                        <a:spcBef>
                          <a:spcPts val="400"/>
                        </a:spcBef>
                        <a:spcAft>
                          <a:spcPts val="0"/>
                        </a:spcAft>
                        <a:buClr>
                          <a:schemeClr val="lt1"/>
                        </a:buClr>
                        <a:buSzPct val="100000"/>
                        <a:buFont typeface="Arial"/>
                        <a:buNone/>
                      </a:pPr>
                      <a:endParaRPr lang="en-US" sz="2000" b="1" i="0" u="none" strike="noStrike" cap="none" baseline="0" dirty="0">
                        <a:solidFill>
                          <a:schemeClr val="lt1"/>
                        </a:solidFill>
                        <a:latin typeface="Arial"/>
                        <a:ea typeface="Arial"/>
                        <a:cs typeface="Arial"/>
                        <a:sym typeface="Arial"/>
                      </a:endParaRPr>
                    </a:p>
                  </a:txBody>
                  <a:tcPr marL="92075" marR="92075" marT="46050" marB="46050">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First Continental Congress meets in 1774 with 13 colonies</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Fighting begins at Lexington and Concord in 1775.</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a:t>
                      </a:r>
                      <a:r>
                        <a:rPr lang="en-US" sz="2000" b="1" i="0" u="none" strike="noStrike" cap="none" baseline="0">
                          <a:solidFill>
                            <a:srgbClr val="FFFFFF"/>
                          </a:solidFill>
                          <a:latin typeface="Arial"/>
                          <a:ea typeface="Arial"/>
                          <a:cs typeface="Arial"/>
                          <a:sym typeface="Arial"/>
                        </a:rPr>
                        <a:t>George Washington</a:t>
                      </a:r>
                      <a:r>
                        <a:rPr lang="en-US" sz="2000" b="1" i="0" u="none" strike="noStrike" cap="none" baseline="0">
                          <a:solidFill>
                            <a:schemeClr val="lt1"/>
                          </a:solidFill>
                          <a:latin typeface="Arial"/>
                          <a:ea typeface="Arial"/>
                          <a:cs typeface="Arial"/>
                          <a:sym typeface="Arial"/>
                        </a:rPr>
                        <a:t> Commander in Chief</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Second Continental Congress signs the Declaration of Independence: </a:t>
                      </a:r>
                      <a:br>
                        <a:rPr lang="en-US" sz="2000" b="1" i="0" u="none" strike="noStrike" cap="none" baseline="0">
                          <a:solidFill>
                            <a:schemeClr val="lt1"/>
                          </a:solidFill>
                          <a:latin typeface="Arial"/>
                          <a:ea typeface="Arial"/>
                          <a:cs typeface="Arial"/>
                          <a:sym typeface="Arial"/>
                        </a:rPr>
                      </a:br>
                      <a:r>
                        <a:rPr lang="en-US" sz="2000" b="1" i="0" u="none" strike="noStrike" cap="none" baseline="0">
                          <a:solidFill>
                            <a:srgbClr val="FFFFFF"/>
                          </a:solidFill>
                          <a:latin typeface="Arial"/>
                          <a:ea typeface="Arial"/>
                          <a:cs typeface="Arial"/>
                          <a:sym typeface="Arial"/>
                        </a:rPr>
                        <a:t>July 4, 1776. Writer =</a:t>
                      </a:r>
                    </a:p>
                    <a:p>
                      <a:pPr marL="0" marR="0" lvl="0" indent="0" algn="l" rtl="0">
                        <a:lnSpc>
                          <a:spcPct val="100000"/>
                        </a:lnSpc>
                        <a:spcBef>
                          <a:spcPts val="400"/>
                        </a:spcBef>
                        <a:spcAft>
                          <a:spcPts val="0"/>
                        </a:spcAft>
                        <a:buClr>
                          <a:srgbClr val="FFFF00"/>
                        </a:buClr>
                        <a:buSzPct val="100000"/>
                        <a:buFont typeface="Arial"/>
                        <a:buChar char="•"/>
                      </a:pPr>
                      <a:r>
                        <a:rPr lang="en-US" sz="2000" b="1" i="0" u="none" strike="noStrike" cap="none" baseline="0">
                          <a:solidFill>
                            <a:srgbClr val="FFFF00"/>
                          </a:solidFill>
                          <a:latin typeface="Arial"/>
                          <a:ea typeface="Arial"/>
                          <a:cs typeface="Arial"/>
                          <a:sym typeface="Arial"/>
                        </a:rPr>
                        <a:t> </a:t>
                      </a:r>
                      <a:r>
                        <a:rPr lang="en-US" sz="2000" b="1" i="0" u="none" strike="noStrike" cap="none" baseline="0">
                          <a:solidFill>
                            <a:srgbClr val="FFFFFF"/>
                          </a:solidFill>
                          <a:latin typeface="Arial"/>
                          <a:ea typeface="Arial"/>
                          <a:cs typeface="Arial"/>
                          <a:sym typeface="Arial"/>
                        </a:rPr>
                        <a:t>Thomas Jefferson</a:t>
                      </a:r>
                    </a:p>
                  </a:txBody>
                  <a:tcPr marL="92075" marR="92075" marT="46050" marB="4605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French supplied arms, officers and money to rebels</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Spain and Dutch Republic entered the war against Great Britain.</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British surrender in 1781 with Treaty of Paris</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Recognized American independence</a:t>
                      </a:r>
                    </a:p>
                    <a:p>
                      <a:pPr marL="0" marR="0" lvl="0" indent="0" algn="l" rtl="0">
                        <a:lnSpc>
                          <a:spcPct val="100000"/>
                        </a:lnSpc>
                        <a:spcBef>
                          <a:spcPts val="400"/>
                        </a:spcBef>
                        <a:spcAft>
                          <a:spcPts val="0"/>
                        </a:spcAft>
                        <a:buClr>
                          <a:schemeClr val="lt1"/>
                        </a:buClr>
                        <a:buSzPct val="100000"/>
                        <a:buFont typeface="Arial"/>
                        <a:buChar char="•"/>
                      </a:pPr>
                      <a:r>
                        <a:rPr lang="en-US" sz="2000" b="1" i="0" u="none" strike="noStrike" cap="none" baseline="0">
                          <a:solidFill>
                            <a:schemeClr val="lt1"/>
                          </a:solidFill>
                          <a:latin typeface="Arial"/>
                          <a:ea typeface="Arial"/>
                          <a:cs typeface="Arial"/>
                          <a:sym typeface="Arial"/>
                        </a:rPr>
                        <a:t> Americans gain control of western territory from Appalachians to Mississippi River.</a:t>
                      </a:r>
                    </a:p>
                    <a:p>
                      <a:pPr marL="0" marR="0" lvl="0" indent="177800" algn="l" rtl="0">
                        <a:lnSpc>
                          <a:spcPct val="100000"/>
                        </a:lnSpc>
                        <a:spcBef>
                          <a:spcPts val="560"/>
                        </a:spcBef>
                        <a:spcAft>
                          <a:spcPts val="0"/>
                        </a:spcAft>
                        <a:buClr>
                          <a:schemeClr val="lt1"/>
                        </a:buClr>
                        <a:buFont typeface="Calibri"/>
                        <a:buNone/>
                      </a:pPr>
                      <a:endParaRPr sz="2800" b="0" i="0" u="none" strike="noStrike" cap="none" baseline="0">
                        <a:solidFill>
                          <a:schemeClr val="lt1"/>
                        </a:solidFill>
                        <a:latin typeface="Times New Roman"/>
                        <a:ea typeface="Times New Roman"/>
                        <a:cs typeface="Times New Roman"/>
                        <a:sym typeface="Times New Roman"/>
                      </a:endParaRPr>
                    </a:p>
                  </a:txBody>
                  <a:tcPr marL="92075" marR="92075" marT="46050" marB="46050">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182563" y="122238"/>
            <a:ext cx="8802686" cy="1206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1" i="0" u="none" strike="noStrike" cap="none" baseline="0">
                <a:solidFill>
                  <a:schemeClr val="lt1"/>
                </a:solidFill>
                <a:latin typeface="Arial"/>
                <a:ea typeface="Arial"/>
                <a:cs typeface="Arial"/>
                <a:sym typeface="Arial"/>
              </a:rPr>
              <a:t>CAUSES OF THE AMERICAN REVOLUTION</a:t>
            </a:r>
            <a:r>
              <a:rPr lang="en-US" sz="3250" b="1" i="0" u="none" strike="noStrike" cap="none" baseline="0">
                <a:solidFill>
                  <a:schemeClr val="lt1"/>
                </a:solidFill>
                <a:latin typeface="Arial"/>
                <a:ea typeface="Arial"/>
                <a:cs typeface="Arial"/>
                <a:sym typeface="Arial"/>
              </a:rPr>
              <a:t/>
            </a:r>
            <a:br>
              <a:rPr lang="en-US" sz="3250" b="1" i="0" u="none" strike="noStrike" cap="none" baseline="0">
                <a:solidFill>
                  <a:schemeClr val="lt1"/>
                </a:solidFill>
                <a:latin typeface="Arial"/>
                <a:ea typeface="Arial"/>
                <a:cs typeface="Arial"/>
                <a:sym typeface="Arial"/>
              </a:rPr>
            </a:br>
            <a:endParaRPr lang="en-US" sz="3250" b="1" i="0" u="none" strike="noStrike" cap="none" baseline="0">
              <a:solidFill>
                <a:schemeClr val="lt1"/>
              </a:solidFill>
              <a:latin typeface="Arial"/>
              <a:ea typeface="Arial"/>
              <a:cs typeface="Arial"/>
              <a:sym typeface="Arial"/>
            </a:endParaRPr>
          </a:p>
        </p:txBody>
      </p:sp>
      <p:pic>
        <p:nvPicPr>
          <p:cNvPr id="597" name="Shape 597"/>
          <p:cNvPicPr preferRelativeResize="0">
            <a:picLocks noGrp="1"/>
          </p:cNvPicPr>
          <p:nvPr>
            <p:ph type="body" idx="1"/>
          </p:nvPr>
        </p:nvPicPr>
        <p:blipFill rotWithShape="1">
          <a:blip r:embed="rId3">
            <a:alphaModFix/>
          </a:blip>
          <a:srcRect/>
          <a:stretch/>
        </p:blipFill>
        <p:spPr>
          <a:xfrm>
            <a:off x="533400" y="1143000"/>
            <a:ext cx="3062288" cy="4953000"/>
          </a:xfrm>
          <a:prstGeom prst="rect">
            <a:avLst/>
          </a:prstGeom>
          <a:noFill/>
          <a:ln>
            <a:noFill/>
          </a:ln>
        </p:spPr>
      </p:pic>
      <p:sp>
        <p:nvSpPr>
          <p:cNvPr id="598" name="Shape 598"/>
          <p:cNvSpPr txBox="1">
            <a:spLocks noGrp="1"/>
          </p:cNvSpPr>
          <p:nvPr>
            <p:ph type="body" idx="2"/>
          </p:nvPr>
        </p:nvSpPr>
        <p:spPr>
          <a:xfrm>
            <a:off x="3810000" y="1143000"/>
            <a:ext cx="5333999" cy="5410200"/>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British taxed colonies to pay for French and Indian War. </a:t>
            </a:r>
          </a:p>
          <a:p>
            <a:pPr marL="285750" marR="0" lvl="0" indent="-285750" algn="l" rtl="0">
              <a:lnSpc>
                <a:spcPct val="80000"/>
              </a:lnSpc>
              <a:spcBef>
                <a:spcPts val="1000"/>
              </a:spcBef>
              <a:spcAft>
                <a:spcPts val="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Stamp Act (1765) – required that certain printed materials such as legal documents, newspapers and playing cards, carry a stamp saying that a tax had been paid to Britain.</a:t>
            </a:r>
          </a:p>
          <a:p>
            <a:pPr marL="285750" marR="0" lvl="0" indent="-285750" algn="l" rtl="0">
              <a:lnSpc>
                <a:spcPct val="80000"/>
              </a:lnSpc>
              <a:spcBef>
                <a:spcPts val="1000"/>
              </a:spcBef>
              <a:spcAft>
                <a:spcPts val="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Tea Act – Tea could be purchased only from British merchants and was also taxed.</a:t>
            </a:r>
          </a:p>
          <a:p>
            <a:pPr marL="285750" marR="0" lvl="0" indent="-285750" algn="l" rtl="0">
              <a:lnSpc>
                <a:spcPct val="80000"/>
              </a:lnSpc>
              <a:spcBef>
                <a:spcPts val="1000"/>
              </a:spcBef>
              <a:spcAft>
                <a:spcPts val="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Boston Tea Party</a:t>
            </a:r>
          </a:p>
          <a:p>
            <a:pPr marL="285750" marR="0" lvl="0" indent="-285750" algn="l" rtl="0">
              <a:lnSpc>
                <a:spcPct val="80000"/>
              </a:lnSpc>
              <a:spcBef>
                <a:spcPts val="1000"/>
              </a:spcBef>
              <a:spcAft>
                <a:spcPts val="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Intolerable Acts – closed Boston Harbor, rescinded Massachusetts charter, quartered troops in private homes.</a:t>
            </a:r>
          </a:p>
          <a:p>
            <a:pPr marL="285750" marR="0" lvl="0" indent="-285750" algn="l" rtl="0">
              <a:lnSpc>
                <a:spcPct val="80000"/>
              </a:lnSpc>
              <a:spcBef>
                <a:spcPts val="1000"/>
              </a:spcBef>
              <a:spcAft>
                <a:spcPts val="1000"/>
              </a:spcAft>
              <a:buClr>
                <a:schemeClr val="lt1"/>
              </a:buClr>
              <a:buSzPct val="100000"/>
              <a:buFont typeface="Arial"/>
              <a:buChar char="•"/>
            </a:pPr>
            <a:r>
              <a:rPr lang="en-US" sz="2400" b="0" i="0" u="none" strike="noStrike" cap="none" baseline="0">
                <a:solidFill>
                  <a:schemeClr val="lt1"/>
                </a:solidFill>
                <a:latin typeface="Calibri"/>
                <a:ea typeface="Calibri"/>
                <a:cs typeface="Calibri"/>
                <a:sym typeface="Calibri"/>
              </a:rPr>
              <a:t>Declaration of Independence </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3810000" y="122238"/>
            <a:ext cx="5175250" cy="1706561"/>
          </a:xfrm>
          <a:prstGeom prst="rect">
            <a:avLst/>
          </a:prstGeom>
          <a:noFill/>
          <a:ln w="76200"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3350" b="1" i="0" u="none" strike="noStrike" cap="none" baseline="0">
                <a:solidFill>
                  <a:schemeClr val="lt1"/>
                </a:solidFill>
                <a:latin typeface="Calibri"/>
                <a:ea typeface="Calibri"/>
                <a:cs typeface="Calibri"/>
                <a:sym typeface="Calibri"/>
              </a:rPr>
              <a:t>COMMON SENSE AND </a:t>
            </a:r>
            <a:br>
              <a:rPr lang="en-US" sz="3350" b="1" i="0" u="none" strike="noStrike" cap="none" baseline="0">
                <a:solidFill>
                  <a:schemeClr val="lt1"/>
                </a:solidFill>
                <a:latin typeface="Calibri"/>
                <a:ea typeface="Calibri"/>
                <a:cs typeface="Calibri"/>
                <a:sym typeface="Calibri"/>
              </a:rPr>
            </a:br>
            <a:r>
              <a:rPr lang="en-US" sz="3350" b="1" i="0" u="none" strike="noStrike" cap="none" baseline="0">
                <a:solidFill>
                  <a:schemeClr val="lt1"/>
                </a:solidFill>
                <a:latin typeface="Calibri"/>
                <a:ea typeface="Calibri"/>
                <a:cs typeface="Calibri"/>
                <a:sym typeface="Calibri"/>
              </a:rPr>
              <a:t>THE DECLARATION OF INDEPENDENCE</a:t>
            </a:r>
            <a:r>
              <a:rPr lang="en-US" sz="3350" b="0" i="0" u="none" strike="noStrike" cap="none" baseline="0">
                <a:solidFill>
                  <a:schemeClr val="lt1"/>
                </a:solidFill>
                <a:latin typeface="Calibri"/>
                <a:ea typeface="Calibri"/>
                <a:cs typeface="Calibri"/>
                <a:sym typeface="Calibri"/>
              </a:rPr>
              <a:t> </a:t>
            </a:r>
          </a:p>
        </p:txBody>
      </p:sp>
      <p:sp>
        <p:nvSpPr>
          <p:cNvPr id="604" name="Shape 604"/>
          <p:cNvSpPr txBox="1">
            <a:spLocks noGrp="1"/>
          </p:cNvSpPr>
          <p:nvPr>
            <p:ph type="body" idx="1"/>
          </p:nvPr>
        </p:nvSpPr>
        <p:spPr>
          <a:xfrm>
            <a:off x="3810000" y="1752600"/>
            <a:ext cx="5175250" cy="4724400"/>
          </a:xfrm>
          <a:prstGeom prst="rect">
            <a:avLst/>
          </a:prstGeom>
          <a:noFill/>
          <a:ln>
            <a:noFill/>
          </a:ln>
        </p:spPr>
        <p:txBody>
          <a:bodyPr lIns="91425" tIns="45700" rIns="91425" bIns="45700" anchor="t" anchorCtr="0">
            <a:noAutofit/>
          </a:bodyPr>
          <a:lstStyle/>
          <a:p>
            <a:pPr marL="285750" marR="0" lvl="0" indent="-285750" algn="l" rtl="0">
              <a:spcBef>
                <a:spcPts val="0"/>
              </a:spcBef>
              <a:spcAft>
                <a:spcPts val="1000"/>
              </a:spcAft>
              <a:buClr>
                <a:schemeClr val="lt1"/>
              </a:buClr>
              <a:buSzPct val="25000"/>
              <a:buFont typeface="Arial"/>
              <a:buNone/>
            </a:pPr>
            <a:r>
              <a:rPr lang="en-US" sz="2500" b="0" i="0" u="none" strike="noStrike" cap="none" baseline="0">
                <a:solidFill>
                  <a:schemeClr val="lt1"/>
                </a:solidFill>
                <a:latin typeface="Calibri"/>
                <a:ea typeface="Calibri"/>
                <a:cs typeface="Calibri"/>
                <a:sym typeface="Calibri"/>
              </a:rPr>
              <a:t>           </a:t>
            </a:r>
            <a:r>
              <a:rPr lang="en-US" sz="2500" b="1" i="0" u="none" strike="noStrike" cap="none" baseline="0">
                <a:solidFill>
                  <a:schemeClr val="lt1"/>
                </a:solidFill>
                <a:latin typeface="Calibri"/>
                <a:ea typeface="Calibri"/>
                <a:cs typeface="Calibri"/>
                <a:sym typeface="Calibri"/>
              </a:rPr>
              <a:t>In January of 1776 an Englishman named Thomas Paine published a small book called </a:t>
            </a:r>
            <a:r>
              <a:rPr lang="en-US" sz="2500" b="1" i="1" u="none" strike="noStrike" cap="none" baseline="0">
                <a:solidFill>
                  <a:schemeClr val="lt1"/>
                </a:solidFill>
                <a:latin typeface="Calibri"/>
                <a:ea typeface="Calibri"/>
                <a:cs typeface="Calibri"/>
                <a:sym typeface="Calibri"/>
              </a:rPr>
              <a:t>Common Sense</a:t>
            </a:r>
            <a:r>
              <a:rPr lang="en-US" sz="2500" b="1" i="0" u="none" strike="noStrike" cap="none" baseline="0">
                <a:solidFill>
                  <a:schemeClr val="lt1"/>
                </a:solidFill>
                <a:latin typeface="Calibri"/>
                <a:ea typeface="Calibri"/>
                <a:cs typeface="Calibri"/>
                <a:sym typeface="Calibri"/>
              </a:rPr>
              <a:t>. The book said all kings in general, especially George III of England, were bad. The book also stated that America must be free. This book became a best-seller. It made Americans believe that America should be a free and independent nation.</a:t>
            </a:r>
          </a:p>
        </p:txBody>
      </p:sp>
      <p:pic>
        <p:nvPicPr>
          <p:cNvPr id="605" name="Shape 605"/>
          <p:cNvPicPr preferRelativeResize="0"/>
          <p:nvPr/>
        </p:nvPicPr>
        <p:blipFill rotWithShape="1">
          <a:blip r:embed="rId3">
            <a:alphaModFix/>
          </a:blip>
          <a:srcRect/>
          <a:stretch/>
        </p:blipFill>
        <p:spPr>
          <a:xfrm>
            <a:off x="910988" y="122237"/>
            <a:ext cx="2350827" cy="1706561"/>
          </a:xfrm>
          <a:prstGeom prst="rect">
            <a:avLst/>
          </a:prstGeom>
          <a:noFill/>
          <a:ln>
            <a:noFill/>
          </a:ln>
        </p:spPr>
      </p:pic>
      <p:pic>
        <p:nvPicPr>
          <p:cNvPr id="606" name="Shape 606"/>
          <p:cNvPicPr preferRelativeResize="0">
            <a:picLocks noGrp="1"/>
          </p:cNvPicPr>
          <p:nvPr>
            <p:ph type="body" idx="2"/>
          </p:nvPr>
        </p:nvPicPr>
        <p:blipFill rotWithShape="1">
          <a:blip r:embed="rId4">
            <a:alphaModFix/>
          </a:blip>
          <a:srcRect/>
          <a:stretch/>
        </p:blipFill>
        <p:spPr>
          <a:xfrm>
            <a:off x="521031" y="2083558"/>
            <a:ext cx="3130740" cy="439344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05"/>
                                        </p:tgtEl>
                                      </p:cBhvr>
                                    </p:animEffect>
                                    <p:set>
                                      <p:cBhvr>
                                        <p:cTn id="7" dur="1" fill="hold">
                                          <p:stCondLst>
                                            <p:cond delay="2000"/>
                                          </p:stCondLst>
                                        </p:cTn>
                                        <p:tgtEl>
                                          <p:spTgt spid="60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06"/>
                                        </p:tgtEl>
                                        <p:attrNameLst>
                                          <p:attrName>style.visibility</p:attrName>
                                        </p:attrNameLst>
                                      </p:cBhvr>
                                      <p:to>
                                        <p:strVal val="visible"/>
                                      </p:to>
                                    </p:set>
                                    <p:animEffect transition="in" filter="fade">
                                      <p:cBhvr>
                                        <p:cTn id="10" dur="2000"/>
                                        <p:tgtEl>
                                          <p:spTgt spid="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182563" y="122238"/>
            <a:ext cx="8802686" cy="12064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baseline="0">
                <a:solidFill>
                  <a:schemeClr val="lt1"/>
                </a:solidFill>
                <a:latin typeface="Arial"/>
                <a:ea typeface="Arial"/>
                <a:cs typeface="Arial"/>
                <a:sym typeface="Arial"/>
              </a:rPr>
              <a:t>DECLARATION OF INDEPENDENCE</a:t>
            </a:r>
          </a:p>
        </p:txBody>
      </p:sp>
      <p:sp>
        <p:nvSpPr>
          <p:cNvPr id="612" name="Shape 612"/>
          <p:cNvSpPr txBox="1">
            <a:spLocks noGrp="1"/>
          </p:cNvSpPr>
          <p:nvPr>
            <p:ph type="body" idx="1"/>
          </p:nvPr>
        </p:nvSpPr>
        <p:spPr>
          <a:xfrm>
            <a:off x="182563" y="1136073"/>
            <a:ext cx="5075236" cy="5458690"/>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chemeClr val="lt1"/>
              </a:buClr>
              <a:buSzPct val="100000"/>
              <a:buFont typeface="Arial"/>
              <a:buChar char="•"/>
            </a:pPr>
            <a:r>
              <a:rPr lang="en-US" sz="2400" b="1" i="0" u="none" strike="noStrike" cap="none" baseline="0" dirty="0">
                <a:solidFill>
                  <a:schemeClr val="lt1"/>
                </a:solidFill>
                <a:sym typeface="Arial"/>
              </a:rPr>
              <a:t>Drafted by Thomas Jefferson</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dirty="0">
                <a:solidFill>
                  <a:schemeClr val="lt1"/>
                </a:solidFill>
                <a:sym typeface="Arial"/>
              </a:rPr>
              <a:t>People had the right to “alter or abolish unjust governments.”</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dirty="0">
                <a:solidFill>
                  <a:schemeClr val="lt1"/>
                </a:solidFill>
                <a:sym typeface="Arial"/>
              </a:rPr>
              <a:t>Popular sovereignty All government power comes from the people.</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dirty="0">
                <a:solidFill>
                  <a:schemeClr val="lt1"/>
                </a:solidFill>
                <a:sym typeface="Arial"/>
              </a:rPr>
              <a:t>King had trampled the peoples’ natural rights.</a:t>
            </a:r>
          </a:p>
          <a:p>
            <a:pPr marL="285750" marR="0" lvl="0" indent="-285750" algn="l" rtl="0">
              <a:lnSpc>
                <a:spcPct val="90000"/>
              </a:lnSpc>
              <a:spcBef>
                <a:spcPts val="1000"/>
              </a:spcBef>
              <a:spcAft>
                <a:spcPts val="1000"/>
              </a:spcAft>
              <a:buClr>
                <a:schemeClr val="lt1"/>
              </a:buClr>
              <a:buSzPct val="100000"/>
              <a:buFont typeface="Arial"/>
              <a:buChar char="•"/>
            </a:pPr>
            <a:r>
              <a:rPr lang="en-US" sz="2400" b="1" i="0" u="none" strike="noStrike" cap="none" baseline="0" dirty="0">
                <a:solidFill>
                  <a:schemeClr val="lt1"/>
                </a:solidFill>
                <a:sym typeface="Arial"/>
              </a:rPr>
              <a:t>Colonists now had the right to </a:t>
            </a:r>
            <a:r>
              <a:rPr lang="en-US" sz="2400" b="1" i="0" u="none" strike="noStrike" cap="none" baseline="0" dirty="0" smtClean="0">
                <a:solidFill>
                  <a:schemeClr val="lt1"/>
                </a:solidFill>
                <a:sym typeface="Arial"/>
              </a:rPr>
              <a:t>rebel.</a:t>
            </a:r>
          </a:p>
          <a:p>
            <a:pPr marL="285750" marR="0" lvl="0" indent="-285750" algn="l" rtl="0">
              <a:lnSpc>
                <a:spcPct val="90000"/>
              </a:lnSpc>
              <a:spcBef>
                <a:spcPts val="1000"/>
              </a:spcBef>
              <a:spcAft>
                <a:spcPts val="1000"/>
              </a:spcAft>
              <a:buClr>
                <a:schemeClr val="lt1"/>
              </a:buClr>
              <a:buSzPct val="100000"/>
              <a:buFont typeface="Arial"/>
              <a:buChar char="•"/>
            </a:pPr>
            <a:r>
              <a:rPr lang="en-US" sz="2400" b="1" dirty="0" smtClean="0">
                <a:solidFill>
                  <a:schemeClr val="lt1"/>
                </a:solidFill>
              </a:rPr>
              <a:t>Right’s come from “Nature” not man. These rights are inherent and we are born with them. </a:t>
            </a:r>
            <a:endParaRPr lang="en-US" sz="2400" b="1" i="0" u="none" strike="noStrike" cap="none" baseline="0" dirty="0" smtClean="0">
              <a:solidFill>
                <a:schemeClr val="lt1"/>
              </a:solidFill>
              <a:sym typeface="Arial"/>
            </a:endParaRPr>
          </a:p>
          <a:p>
            <a:pPr marL="285750" marR="0" lvl="0" indent="-285750" algn="l" rtl="0">
              <a:lnSpc>
                <a:spcPct val="90000"/>
              </a:lnSpc>
              <a:spcBef>
                <a:spcPts val="1000"/>
              </a:spcBef>
              <a:spcAft>
                <a:spcPts val="1000"/>
              </a:spcAft>
              <a:buClr>
                <a:schemeClr val="lt1"/>
              </a:buClr>
              <a:buSzPct val="100000"/>
              <a:buFont typeface="Arial"/>
              <a:buChar char="•"/>
            </a:pPr>
            <a:endParaRPr lang="en-US" sz="2800" b="1" i="0" u="none" strike="noStrike" cap="none" baseline="0" dirty="0">
              <a:solidFill>
                <a:schemeClr val="lt1"/>
              </a:solidFill>
              <a:latin typeface="Arial"/>
              <a:ea typeface="Arial"/>
              <a:cs typeface="Arial"/>
              <a:sym typeface="Arial"/>
            </a:endParaRPr>
          </a:p>
        </p:txBody>
      </p:sp>
      <p:pic>
        <p:nvPicPr>
          <p:cNvPr id="613" name="Shape 613"/>
          <p:cNvPicPr preferRelativeResize="0">
            <a:picLocks noGrp="1"/>
          </p:cNvPicPr>
          <p:nvPr>
            <p:ph type="body" idx="2"/>
          </p:nvPr>
        </p:nvPicPr>
        <p:blipFill rotWithShape="1">
          <a:blip r:embed="rId3">
            <a:alphaModFix/>
          </a:blip>
          <a:srcRect/>
          <a:stretch/>
        </p:blipFill>
        <p:spPr>
          <a:xfrm>
            <a:off x="5486400" y="1447800"/>
            <a:ext cx="3395663" cy="4953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2">
                                            <p:txEl>
                                              <p:pRg st="0" end="0"/>
                                            </p:txEl>
                                          </p:spTgt>
                                        </p:tgtEl>
                                        <p:attrNameLst>
                                          <p:attrName>style.visibility</p:attrName>
                                        </p:attrNameLst>
                                      </p:cBhvr>
                                      <p:to>
                                        <p:strVal val="visible"/>
                                      </p:to>
                                    </p:set>
                                    <p:animEffect transition="in" filter="fade">
                                      <p:cBhvr>
                                        <p:cTn id="7" dur="500"/>
                                        <p:tgtEl>
                                          <p:spTgt spid="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xEl>
                                              <p:pRg st="1" end="1"/>
                                            </p:txEl>
                                          </p:spTgt>
                                        </p:tgtEl>
                                        <p:attrNameLst>
                                          <p:attrName>style.visibility</p:attrName>
                                        </p:attrNameLst>
                                      </p:cBhvr>
                                      <p:to>
                                        <p:strVal val="visible"/>
                                      </p:to>
                                    </p:set>
                                    <p:animEffect transition="in" filter="fade">
                                      <p:cBhvr>
                                        <p:cTn id="12" dur="500"/>
                                        <p:tgtEl>
                                          <p:spTgt spid="6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2">
                                            <p:txEl>
                                              <p:pRg st="2" end="2"/>
                                            </p:txEl>
                                          </p:spTgt>
                                        </p:tgtEl>
                                        <p:attrNameLst>
                                          <p:attrName>style.visibility</p:attrName>
                                        </p:attrNameLst>
                                      </p:cBhvr>
                                      <p:to>
                                        <p:strVal val="visible"/>
                                      </p:to>
                                    </p:set>
                                    <p:animEffect transition="in" filter="fade">
                                      <p:cBhvr>
                                        <p:cTn id="17" dur="500"/>
                                        <p:tgtEl>
                                          <p:spTgt spid="6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2">
                                            <p:txEl>
                                              <p:pRg st="3" end="3"/>
                                            </p:txEl>
                                          </p:spTgt>
                                        </p:tgtEl>
                                        <p:attrNameLst>
                                          <p:attrName>style.visibility</p:attrName>
                                        </p:attrNameLst>
                                      </p:cBhvr>
                                      <p:to>
                                        <p:strVal val="visible"/>
                                      </p:to>
                                    </p:set>
                                    <p:animEffect transition="in" filter="fade">
                                      <p:cBhvr>
                                        <p:cTn id="22" dur="500"/>
                                        <p:tgtEl>
                                          <p:spTgt spid="6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2">
                                            <p:txEl>
                                              <p:pRg st="4" end="4"/>
                                            </p:txEl>
                                          </p:spTgt>
                                        </p:tgtEl>
                                        <p:attrNameLst>
                                          <p:attrName>style.visibility</p:attrName>
                                        </p:attrNameLst>
                                      </p:cBhvr>
                                      <p:to>
                                        <p:strVal val="visible"/>
                                      </p:to>
                                    </p:set>
                                    <p:animEffect transition="in" filter="fade">
                                      <p:cBhvr>
                                        <p:cTn id="27" dur="500"/>
                                        <p:tgtEl>
                                          <p:spTgt spid="6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2">
                                            <p:txEl>
                                              <p:pRg st="5" end="5"/>
                                            </p:txEl>
                                          </p:spTgt>
                                        </p:tgtEl>
                                        <p:attrNameLst>
                                          <p:attrName>style.visibility</p:attrName>
                                        </p:attrNameLst>
                                      </p:cBhvr>
                                      <p:to>
                                        <p:strVal val="visible"/>
                                      </p:to>
                                    </p:set>
                                    <p:animEffect transition="in" filter="fade">
                                      <p:cBhvr>
                                        <p:cTn id="32" dur="500"/>
                                        <p:tgtEl>
                                          <p:spTgt spid="6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82563" y="122238"/>
            <a:ext cx="8802686"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300" b="1" i="0" u="none" strike="noStrike" cap="none" baseline="0">
                <a:solidFill>
                  <a:schemeClr val="lt1"/>
                </a:solidFill>
                <a:latin typeface="Calibri"/>
                <a:ea typeface="Calibri"/>
                <a:cs typeface="Calibri"/>
                <a:sym typeface="Calibri"/>
              </a:rPr>
              <a:t>THE CONSTITUTION</a:t>
            </a:r>
          </a:p>
        </p:txBody>
      </p:sp>
      <p:sp>
        <p:nvSpPr>
          <p:cNvPr id="660" name="Shape 660"/>
          <p:cNvSpPr txBox="1">
            <a:spLocks noGrp="1"/>
          </p:cNvSpPr>
          <p:nvPr>
            <p:ph type="body" idx="1"/>
          </p:nvPr>
        </p:nvSpPr>
        <p:spPr>
          <a:xfrm>
            <a:off x="0" y="990600"/>
            <a:ext cx="8839199" cy="5562600"/>
          </a:xfrm>
          <a:prstGeom prst="rect">
            <a:avLst/>
          </a:prstGeom>
          <a:noFill/>
          <a:ln>
            <a:noFill/>
          </a:ln>
        </p:spPr>
        <p:txBody>
          <a:bodyPr lIns="91425" tIns="45700" rIns="91425" bIns="45700" anchor="ctr" anchorCtr="0">
            <a:noAutofit/>
          </a:bodyPr>
          <a:lstStyle/>
          <a:p>
            <a:pPr marL="285750" marR="0" lvl="0" indent="-285750" algn="l" rtl="0">
              <a:lnSpc>
                <a:spcPct val="90000"/>
              </a:lnSpc>
              <a:spcBef>
                <a:spcPts val="0"/>
              </a:spcBef>
              <a:spcAft>
                <a:spcPts val="0"/>
              </a:spcAft>
              <a:buClr>
                <a:schemeClr val="lt1"/>
              </a:buClr>
              <a:buSzPct val="100000"/>
              <a:buFont typeface="Arial"/>
              <a:buChar char="•"/>
            </a:pPr>
            <a:r>
              <a:rPr lang="en-US" sz="2400" b="1" i="0" u="none" strike="noStrike" cap="none" baseline="0">
                <a:solidFill>
                  <a:schemeClr val="lt1"/>
                </a:solidFill>
                <a:latin typeface="Arial"/>
                <a:ea typeface="Arial"/>
                <a:cs typeface="Arial"/>
                <a:sym typeface="Arial"/>
              </a:rPr>
              <a:t>Used ideas of Locke, Montesquieu, Rousseau and Voltaire</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a:solidFill>
                  <a:schemeClr val="lt1"/>
                </a:solidFill>
                <a:latin typeface="Arial"/>
                <a:ea typeface="Arial"/>
                <a:cs typeface="Arial"/>
                <a:sym typeface="Arial"/>
              </a:rPr>
              <a:t>Created a Federal Republic</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a:solidFill>
                  <a:schemeClr val="lt1"/>
                </a:solidFill>
                <a:latin typeface="Arial"/>
                <a:ea typeface="Arial"/>
                <a:cs typeface="Arial"/>
                <a:sym typeface="Arial"/>
              </a:rPr>
              <a:t>Government in which power is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divided between the national, or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federal government, and the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states.</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a:solidFill>
                  <a:schemeClr val="lt1"/>
                </a:solidFill>
                <a:latin typeface="Arial"/>
                <a:ea typeface="Arial"/>
                <a:cs typeface="Arial"/>
                <a:sym typeface="Arial"/>
              </a:rPr>
              <a:t>Separation of powers</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a:solidFill>
                  <a:schemeClr val="lt1"/>
                </a:solidFill>
                <a:latin typeface="Arial"/>
                <a:ea typeface="Arial"/>
                <a:cs typeface="Arial"/>
                <a:sym typeface="Arial"/>
              </a:rPr>
              <a:t>Bill of Rights added later.</a:t>
            </a:r>
          </a:p>
          <a:p>
            <a:pPr marL="285750" marR="0" lvl="0" indent="-285750" algn="l" rtl="0">
              <a:lnSpc>
                <a:spcPct val="90000"/>
              </a:lnSpc>
              <a:spcBef>
                <a:spcPts val="1000"/>
              </a:spcBef>
              <a:spcAft>
                <a:spcPts val="0"/>
              </a:spcAft>
              <a:buClr>
                <a:schemeClr val="lt1"/>
              </a:buClr>
              <a:buSzPct val="100000"/>
              <a:buFont typeface="Arial"/>
              <a:buChar char="•"/>
            </a:pPr>
            <a:r>
              <a:rPr lang="en-US" sz="2400" b="1" i="0" u="none" strike="noStrike" cap="none" baseline="0">
                <a:solidFill>
                  <a:srgbClr val="FFFFFF"/>
                </a:solidFill>
                <a:latin typeface="Arial"/>
                <a:ea typeface="Arial"/>
                <a:cs typeface="Arial"/>
                <a:sym typeface="Arial"/>
              </a:rPr>
              <a:t>Federalist Papers</a:t>
            </a:r>
            <a:r>
              <a:rPr lang="en-US" sz="2400" b="1" i="0" u="none" strike="noStrike" cap="none" baseline="0">
                <a:solidFill>
                  <a:schemeClr val="lt1"/>
                </a:solidFill>
                <a:latin typeface="Arial"/>
                <a:ea typeface="Arial"/>
                <a:cs typeface="Arial"/>
                <a:sym typeface="Arial"/>
              </a:rPr>
              <a:t> – Writing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campaign to convince American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citizens to ratify the new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Constitution</a:t>
            </a:r>
          </a:p>
          <a:p>
            <a:pPr marL="285750" marR="0" lvl="0" indent="-285750" algn="l" rtl="0">
              <a:lnSpc>
                <a:spcPct val="90000"/>
              </a:lnSpc>
              <a:spcBef>
                <a:spcPts val="1000"/>
              </a:spcBef>
              <a:spcAft>
                <a:spcPts val="1000"/>
              </a:spcAft>
              <a:buClr>
                <a:schemeClr val="lt1"/>
              </a:buClr>
              <a:buSzPct val="100000"/>
              <a:buFont typeface="Arial"/>
              <a:buChar char="•"/>
            </a:pPr>
            <a:r>
              <a:rPr lang="en-US" sz="2400" b="1" i="0" u="none" strike="noStrike" cap="none" baseline="0">
                <a:solidFill>
                  <a:srgbClr val="FFFFFF"/>
                </a:solidFill>
                <a:latin typeface="Arial"/>
                <a:ea typeface="Arial"/>
                <a:cs typeface="Arial"/>
                <a:sym typeface="Arial"/>
              </a:rPr>
              <a:t>George Washington</a:t>
            </a:r>
            <a:r>
              <a:rPr lang="en-US" sz="2400" b="1" i="0" u="none" strike="noStrike" cap="none" baseline="0">
                <a:solidFill>
                  <a:schemeClr val="lt1"/>
                </a:solidFill>
                <a:latin typeface="Arial"/>
                <a:ea typeface="Arial"/>
                <a:cs typeface="Arial"/>
                <a:sym typeface="Arial"/>
              </a:rPr>
              <a:t> – first President </a:t>
            </a:r>
            <a:br>
              <a:rPr lang="en-US" sz="2400" b="1" i="0" u="none" strike="noStrike" cap="none" baseline="0">
                <a:solidFill>
                  <a:schemeClr val="lt1"/>
                </a:solidFill>
                <a:latin typeface="Arial"/>
                <a:ea typeface="Arial"/>
                <a:cs typeface="Arial"/>
                <a:sym typeface="Arial"/>
              </a:rPr>
            </a:br>
            <a:r>
              <a:rPr lang="en-US" sz="2400" b="1" i="0" u="none" strike="noStrike" cap="none" baseline="0">
                <a:solidFill>
                  <a:schemeClr val="lt1"/>
                </a:solidFill>
                <a:latin typeface="Arial"/>
                <a:ea typeface="Arial"/>
                <a:cs typeface="Arial"/>
                <a:sym typeface="Arial"/>
              </a:rPr>
              <a:t>of the United States of America.</a:t>
            </a:r>
          </a:p>
        </p:txBody>
      </p:sp>
      <p:pic>
        <p:nvPicPr>
          <p:cNvPr id="661" name="Shape 661"/>
          <p:cNvPicPr preferRelativeResize="0">
            <a:picLocks noGrp="1"/>
          </p:cNvPicPr>
          <p:nvPr>
            <p:ph type="body" idx="2"/>
          </p:nvPr>
        </p:nvPicPr>
        <p:blipFill rotWithShape="1">
          <a:blip r:embed="rId3">
            <a:alphaModFix/>
          </a:blip>
          <a:srcRect/>
          <a:stretch/>
        </p:blipFill>
        <p:spPr>
          <a:xfrm>
            <a:off x="5791200" y="1524000"/>
            <a:ext cx="2874962" cy="46481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animEffect transition="in" filter="fade">
                                      <p:cBhvr>
                                        <p:cTn id="7" dur="500"/>
                                        <p:tgtEl>
                                          <p:spTgt spid="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0">
                                            <p:txEl>
                                              <p:pRg st="1" end="1"/>
                                            </p:txEl>
                                          </p:spTgt>
                                        </p:tgtEl>
                                        <p:attrNameLst>
                                          <p:attrName>style.visibility</p:attrName>
                                        </p:attrNameLst>
                                      </p:cBhvr>
                                      <p:to>
                                        <p:strVal val="visible"/>
                                      </p:to>
                                    </p:set>
                                    <p:animEffect transition="in" filter="fade">
                                      <p:cBhvr>
                                        <p:cTn id="12" dur="500"/>
                                        <p:tgtEl>
                                          <p:spTgt spid="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0">
                                            <p:txEl>
                                              <p:pRg st="2" end="2"/>
                                            </p:txEl>
                                          </p:spTgt>
                                        </p:tgtEl>
                                        <p:attrNameLst>
                                          <p:attrName>style.visibility</p:attrName>
                                        </p:attrNameLst>
                                      </p:cBhvr>
                                      <p:to>
                                        <p:strVal val="visible"/>
                                      </p:to>
                                    </p:set>
                                    <p:animEffect transition="in" filter="fade">
                                      <p:cBhvr>
                                        <p:cTn id="17" dur="500"/>
                                        <p:tgtEl>
                                          <p:spTgt spid="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0">
                                            <p:txEl>
                                              <p:pRg st="3" end="3"/>
                                            </p:txEl>
                                          </p:spTgt>
                                        </p:tgtEl>
                                        <p:attrNameLst>
                                          <p:attrName>style.visibility</p:attrName>
                                        </p:attrNameLst>
                                      </p:cBhvr>
                                      <p:to>
                                        <p:strVal val="visible"/>
                                      </p:to>
                                    </p:set>
                                    <p:animEffect transition="in" filter="fade">
                                      <p:cBhvr>
                                        <p:cTn id="22" dur="500"/>
                                        <p:tgtEl>
                                          <p:spTgt spid="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0">
                                            <p:txEl>
                                              <p:pRg st="4" end="4"/>
                                            </p:txEl>
                                          </p:spTgt>
                                        </p:tgtEl>
                                        <p:attrNameLst>
                                          <p:attrName>style.visibility</p:attrName>
                                        </p:attrNameLst>
                                      </p:cBhvr>
                                      <p:to>
                                        <p:strVal val="visible"/>
                                      </p:to>
                                    </p:set>
                                    <p:animEffect transition="in" filter="fade">
                                      <p:cBhvr>
                                        <p:cTn id="27" dur="500"/>
                                        <p:tgtEl>
                                          <p:spTgt spid="6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0">
                                            <p:txEl>
                                              <p:pRg st="5" end="5"/>
                                            </p:txEl>
                                          </p:spTgt>
                                        </p:tgtEl>
                                        <p:attrNameLst>
                                          <p:attrName>style.visibility</p:attrName>
                                        </p:attrNameLst>
                                      </p:cBhvr>
                                      <p:to>
                                        <p:strVal val="visible"/>
                                      </p:to>
                                    </p:set>
                                    <p:animEffect transition="in" filter="fade">
                                      <p:cBhvr>
                                        <p:cTn id="32" dur="500"/>
                                        <p:tgtEl>
                                          <p:spTgt spid="6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0">
                                            <p:txEl>
                                              <p:pRg st="6" end="6"/>
                                            </p:txEl>
                                          </p:spTgt>
                                        </p:tgtEl>
                                        <p:attrNameLst>
                                          <p:attrName>style.visibility</p:attrName>
                                        </p:attrNameLst>
                                      </p:cBhvr>
                                      <p:to>
                                        <p:strVal val="visible"/>
                                      </p:to>
                                    </p:set>
                                    <p:animEffect transition="in" filter="fade">
                                      <p:cBhvr>
                                        <p:cTn id="37" dur="500"/>
                                        <p:tgtEl>
                                          <p:spTgt spid="6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381000" y="15875"/>
            <a:ext cx="8229600" cy="86836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5200" b="1" i="0" u="none" strike="noStrike" cap="none" baseline="0">
                <a:solidFill>
                  <a:schemeClr val="lt1"/>
                </a:solidFill>
                <a:latin typeface="Calibri"/>
                <a:ea typeface="Calibri"/>
                <a:cs typeface="Calibri"/>
                <a:sym typeface="Calibri"/>
              </a:rPr>
              <a:t>POPULAR SOVEREIGNTY</a:t>
            </a:r>
          </a:p>
        </p:txBody>
      </p:sp>
      <p:sp>
        <p:nvSpPr>
          <p:cNvPr id="668" name="Shape 668"/>
          <p:cNvSpPr txBox="1"/>
          <p:nvPr/>
        </p:nvSpPr>
        <p:spPr>
          <a:xfrm>
            <a:off x="1143000" y="2667000"/>
            <a:ext cx="2514599"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0" b="1" i="0" u="none" strike="noStrike" cap="none" baseline="0">
                <a:solidFill>
                  <a:schemeClr val="lt1"/>
                </a:solidFill>
                <a:latin typeface="Times New Roman"/>
                <a:ea typeface="Times New Roman"/>
                <a:cs typeface="Times New Roman"/>
                <a:sym typeface="Times New Roman"/>
              </a:rPr>
              <a:t>People</a:t>
            </a:r>
          </a:p>
        </p:txBody>
      </p:sp>
      <p:sp>
        <p:nvSpPr>
          <p:cNvPr id="669" name="Shape 669"/>
          <p:cNvSpPr/>
          <p:nvPr/>
        </p:nvSpPr>
        <p:spPr>
          <a:xfrm>
            <a:off x="1828800" y="1447800"/>
            <a:ext cx="762000" cy="1219199"/>
          </a:xfrm>
          <a:prstGeom prst="downArrow">
            <a:avLst>
              <a:gd name="adj1" fmla="val 50000"/>
              <a:gd name="adj2" fmla="val 40000"/>
            </a:avLst>
          </a:prstGeom>
          <a:solidFill>
            <a:schemeClr val="dk2"/>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400" b="1" i="0" u="none" strike="noStrike" cap="none" baseline="0">
              <a:solidFill>
                <a:schemeClr val="lt1"/>
              </a:solidFill>
              <a:latin typeface="Arial"/>
              <a:ea typeface="Arial"/>
              <a:cs typeface="Arial"/>
              <a:sym typeface="Arial"/>
            </a:endParaRPr>
          </a:p>
        </p:txBody>
      </p:sp>
      <p:sp>
        <p:nvSpPr>
          <p:cNvPr id="670" name="Shape 670"/>
          <p:cNvSpPr/>
          <p:nvPr/>
        </p:nvSpPr>
        <p:spPr>
          <a:xfrm>
            <a:off x="5943600" y="1447800"/>
            <a:ext cx="762000" cy="1219199"/>
          </a:xfrm>
          <a:prstGeom prst="downArrow">
            <a:avLst>
              <a:gd name="adj1" fmla="val 50000"/>
              <a:gd name="adj2" fmla="val 40000"/>
            </a:avLst>
          </a:prstGeom>
          <a:solidFill>
            <a:schemeClr val="dk2"/>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400" b="1" i="0" u="none" strike="noStrike" cap="none" baseline="0">
              <a:solidFill>
                <a:schemeClr val="lt1"/>
              </a:solidFill>
              <a:latin typeface="Arial"/>
              <a:ea typeface="Arial"/>
              <a:cs typeface="Arial"/>
              <a:sym typeface="Arial"/>
            </a:endParaRPr>
          </a:p>
        </p:txBody>
      </p:sp>
      <p:sp>
        <p:nvSpPr>
          <p:cNvPr id="671" name="Shape 671"/>
          <p:cNvSpPr txBox="1"/>
          <p:nvPr/>
        </p:nvSpPr>
        <p:spPr>
          <a:xfrm>
            <a:off x="5562600" y="2667000"/>
            <a:ext cx="1752600" cy="1006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0" b="1" i="0" u="none" strike="noStrike" cap="none" baseline="0">
                <a:solidFill>
                  <a:schemeClr val="lt1"/>
                </a:solidFill>
                <a:latin typeface="Times New Roman"/>
                <a:ea typeface="Times New Roman"/>
                <a:cs typeface="Times New Roman"/>
                <a:sym typeface="Times New Roman"/>
              </a:rPr>
              <a:t>Rule</a:t>
            </a:r>
          </a:p>
        </p:txBody>
      </p:sp>
      <p:pic>
        <p:nvPicPr>
          <p:cNvPr id="672" name="Shape 672"/>
          <p:cNvPicPr preferRelativeResize="0">
            <a:picLocks noGrp="1"/>
          </p:cNvPicPr>
          <p:nvPr>
            <p:ph type="body" idx="1"/>
          </p:nvPr>
        </p:nvPicPr>
        <p:blipFill rotWithShape="1">
          <a:blip r:embed="rId3">
            <a:alphaModFix/>
          </a:blip>
          <a:srcRect/>
          <a:stretch/>
        </p:blipFill>
        <p:spPr>
          <a:xfrm>
            <a:off x="448102" y="3805070"/>
            <a:ext cx="4088641" cy="2626057"/>
          </a:xfrm>
          <a:prstGeom prst="rect">
            <a:avLst/>
          </a:prstGeom>
          <a:noFill/>
          <a:ln>
            <a:noFill/>
          </a:ln>
        </p:spPr>
      </p:pic>
      <p:sp>
        <p:nvSpPr>
          <p:cNvPr id="673" name="Shape 673"/>
          <p:cNvSpPr txBox="1"/>
          <p:nvPr/>
        </p:nvSpPr>
        <p:spPr>
          <a:xfrm>
            <a:off x="4724400" y="4038600"/>
            <a:ext cx="4267199" cy="2158999"/>
          </a:xfrm>
          <a:prstGeom prst="rect">
            <a:avLst/>
          </a:prstGeom>
          <a:noFill/>
          <a:ln w="57150" cap="flat" cmpd="thinThick">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baseline="0" dirty="0">
                <a:solidFill>
                  <a:schemeClr val="lt1"/>
                </a:solidFill>
                <a:latin typeface="Times New Roman"/>
                <a:ea typeface="Times New Roman"/>
                <a:cs typeface="Times New Roman"/>
                <a:sym typeface="Times New Roman"/>
              </a:rPr>
              <a:t>The people hold supreme rule – elected officials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1000"/>
                                        <p:tgtEl>
                                          <p:spTgt spid="6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1000"/>
                                        <p:tgtEl>
                                          <p:spTgt spid="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2"/>
                                        </p:tgtEl>
                                        <p:attrNameLst>
                                          <p:attrName>style.visibility</p:attrName>
                                        </p:attrNameLst>
                                      </p:cBhvr>
                                      <p:to>
                                        <p:strVal val="visible"/>
                                      </p:to>
                                    </p:set>
                                    <p:animEffect transition="in" filter="fade">
                                      <p:cBhvr>
                                        <p:cTn id="17" dur="1000"/>
                                        <p:tgtEl>
                                          <p:spTgt spid="672"/>
                                        </p:tgtEl>
                                      </p:cBhvr>
                                    </p:animEffect>
                                  </p:childTnLst>
                                </p:cTn>
                              </p:par>
                              <p:par>
                                <p:cTn id="18" presetID="10" presetClass="entr" presetSubtype="0" fill="hold" nodeType="withEffect">
                                  <p:stCondLst>
                                    <p:cond delay="0"/>
                                  </p:stCondLst>
                                  <p:childTnLst>
                                    <p:set>
                                      <p:cBhvr>
                                        <p:cTn id="19" dur="1" fill="hold">
                                          <p:stCondLst>
                                            <p:cond delay="0"/>
                                          </p:stCondLst>
                                        </p:cTn>
                                        <p:tgtEl>
                                          <p:spTgt spid="673"/>
                                        </p:tgtEl>
                                        <p:attrNameLst>
                                          <p:attrName>style.visibility</p:attrName>
                                        </p:attrNameLst>
                                      </p:cBhvr>
                                      <p:to>
                                        <p:strVal val="visible"/>
                                      </p:to>
                                    </p:set>
                                    <p:animEffect transition="in" filter="fade">
                                      <p:cBhvr>
                                        <p:cTn id="20" dur="20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182563" y="122238"/>
            <a:ext cx="8802686" cy="7921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950" b="1" i="0" u="none" strike="noStrike" cap="none" baseline="0">
                <a:solidFill>
                  <a:schemeClr val="lt1"/>
                </a:solidFill>
                <a:latin typeface="Calibri"/>
                <a:ea typeface="Calibri"/>
                <a:cs typeface="Calibri"/>
                <a:sym typeface="Calibri"/>
              </a:rPr>
              <a:t>LIMITED GOVERNMENT</a:t>
            </a:r>
          </a:p>
        </p:txBody>
      </p:sp>
      <p:sp>
        <p:nvSpPr>
          <p:cNvPr id="680" name="Shape 680"/>
          <p:cNvSpPr txBox="1">
            <a:spLocks noGrp="1"/>
          </p:cNvSpPr>
          <p:nvPr>
            <p:ph type="body" idx="1"/>
          </p:nvPr>
        </p:nvSpPr>
        <p:spPr>
          <a:xfrm>
            <a:off x="4654550" y="1447800"/>
            <a:ext cx="4260849" cy="5410200"/>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lt1"/>
              </a:buClr>
              <a:buSzPct val="100000"/>
              <a:buFont typeface="Arial"/>
              <a:buChar char="•"/>
            </a:pPr>
            <a:r>
              <a:rPr lang="en-US" sz="2800" b="1" i="0" u="none" strike="noStrike" cap="none" baseline="0">
                <a:solidFill>
                  <a:schemeClr val="lt1"/>
                </a:solidFill>
                <a:latin typeface="Calibri"/>
                <a:ea typeface="Calibri"/>
                <a:cs typeface="Calibri"/>
                <a:sym typeface="Calibri"/>
              </a:rPr>
              <a:t>The power of the government is limited by the Constitution.</a:t>
            </a:r>
          </a:p>
          <a:p>
            <a:pPr marL="285750" marR="0" lvl="0" indent="-285750" algn="l" rtl="0">
              <a:spcBef>
                <a:spcPts val="1000"/>
              </a:spcBef>
              <a:spcAft>
                <a:spcPts val="0"/>
              </a:spcAft>
              <a:buClr>
                <a:schemeClr val="lt1"/>
              </a:buClr>
              <a:buSzPct val="100000"/>
              <a:buFont typeface="Arial"/>
              <a:buChar char="•"/>
            </a:pPr>
            <a:r>
              <a:rPr lang="en-US" sz="2800" b="1" i="0" u="none" strike="noStrike" cap="none" baseline="0">
                <a:solidFill>
                  <a:schemeClr val="lt1"/>
                </a:solidFill>
                <a:latin typeface="Calibri"/>
                <a:ea typeface="Calibri"/>
                <a:cs typeface="Calibri"/>
                <a:sym typeface="Calibri"/>
              </a:rPr>
              <a:t>The process of creating laws is set forth in the Constitution.</a:t>
            </a:r>
          </a:p>
          <a:p>
            <a:pPr marL="285750" marR="0" lvl="0" indent="-285750" algn="l" rtl="0">
              <a:spcBef>
                <a:spcPts val="1000"/>
              </a:spcBef>
              <a:spcAft>
                <a:spcPts val="1000"/>
              </a:spcAft>
              <a:buClr>
                <a:schemeClr val="lt1"/>
              </a:buClr>
              <a:buSzPct val="100000"/>
              <a:buFont typeface="Arial"/>
              <a:buChar char="•"/>
            </a:pPr>
            <a:r>
              <a:rPr lang="en-US" sz="2800" b="1" i="0" u="none" strike="noStrike" cap="none" baseline="0">
                <a:solidFill>
                  <a:schemeClr val="lt1"/>
                </a:solidFill>
                <a:latin typeface="Calibri"/>
                <a:ea typeface="Calibri"/>
                <a:cs typeface="Calibri"/>
                <a:sym typeface="Calibri"/>
              </a:rPr>
              <a:t>The powers and duties of all government branches are determined by the Constitution.</a:t>
            </a:r>
          </a:p>
        </p:txBody>
      </p:sp>
      <p:pic>
        <p:nvPicPr>
          <p:cNvPr id="681" name="Shape 681"/>
          <p:cNvPicPr preferRelativeResize="0">
            <a:picLocks noGrp="1"/>
          </p:cNvPicPr>
          <p:nvPr>
            <p:ph type="body" idx="2"/>
          </p:nvPr>
        </p:nvPicPr>
        <p:blipFill rotWithShape="1">
          <a:blip r:embed="rId3">
            <a:alphaModFix/>
          </a:blip>
          <a:srcRect/>
          <a:stretch/>
        </p:blipFill>
        <p:spPr>
          <a:xfrm>
            <a:off x="342901" y="1550158"/>
            <a:ext cx="4311649" cy="3608696"/>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80">
                                            <p:txEl>
                                              <p:pRg st="0" end="0"/>
                                            </p:txEl>
                                          </p:spTgt>
                                        </p:tgtEl>
                                        <p:attrNameLst>
                                          <p:attrName>style.visibility</p:attrName>
                                        </p:attrNameLst>
                                      </p:cBhvr>
                                      <p:to>
                                        <p:strVal val="visible"/>
                                      </p:to>
                                    </p:set>
                                    <p:anim calcmode="lin" valueType="num">
                                      <p:cBhvr additive="base">
                                        <p:cTn id="7" dur="500"/>
                                        <p:tgtEl>
                                          <p:spTgt spid="68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8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80">
                                            <p:txEl>
                                              <p:pRg st="1" end="1"/>
                                            </p:txEl>
                                          </p:spTgt>
                                        </p:tgtEl>
                                        <p:attrNameLst>
                                          <p:attrName>style.visibility</p:attrName>
                                        </p:attrNameLst>
                                      </p:cBhvr>
                                      <p:to>
                                        <p:strVal val="visible"/>
                                      </p:to>
                                    </p:set>
                                    <p:anim calcmode="lin" valueType="num">
                                      <p:cBhvr additive="base">
                                        <p:cTn id="13" dur="500"/>
                                        <p:tgtEl>
                                          <p:spTgt spid="680">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68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80">
                                            <p:txEl>
                                              <p:pRg st="2" end="2"/>
                                            </p:txEl>
                                          </p:spTgt>
                                        </p:tgtEl>
                                        <p:attrNameLst>
                                          <p:attrName>style.visibility</p:attrName>
                                        </p:attrNameLst>
                                      </p:cBhvr>
                                      <p:to>
                                        <p:strVal val="visible"/>
                                      </p:to>
                                    </p:set>
                                    <p:anim calcmode="lin" valueType="num">
                                      <p:cBhvr additive="base">
                                        <p:cTn id="19" dur="500"/>
                                        <p:tgtEl>
                                          <p:spTgt spid="680">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68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182563" y="122238"/>
            <a:ext cx="8802686" cy="7921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950" b="1" i="0" u="none" strike="noStrike" cap="none" baseline="0">
                <a:solidFill>
                  <a:schemeClr val="lt1"/>
                </a:solidFill>
                <a:latin typeface="Calibri"/>
                <a:ea typeface="Calibri"/>
                <a:cs typeface="Calibri"/>
                <a:sym typeface="Calibri"/>
              </a:rPr>
              <a:t>REPUBLICANISM</a:t>
            </a:r>
          </a:p>
        </p:txBody>
      </p:sp>
      <p:sp>
        <p:nvSpPr>
          <p:cNvPr id="688" name="Shape 688"/>
          <p:cNvSpPr txBox="1">
            <a:spLocks noGrp="1"/>
          </p:cNvSpPr>
          <p:nvPr>
            <p:ph type="body" idx="1"/>
          </p:nvPr>
        </p:nvSpPr>
        <p:spPr>
          <a:xfrm>
            <a:off x="4654550" y="1447800"/>
            <a:ext cx="4260849" cy="5410200"/>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lt1"/>
              </a:buClr>
              <a:buSzPct val="100000"/>
              <a:buFont typeface="Arial"/>
              <a:buChar char="•"/>
            </a:pPr>
            <a:r>
              <a:rPr lang="en-US" sz="2800" b="1" i="0" u="none" strike="noStrike" cap="none" baseline="0">
                <a:solidFill>
                  <a:schemeClr val="lt1"/>
                </a:solidFill>
                <a:latin typeface="Calibri"/>
                <a:ea typeface="Calibri"/>
                <a:cs typeface="Calibri"/>
                <a:sym typeface="Calibri"/>
              </a:rPr>
              <a:t>A republic is a nation governed by elected representatives.</a:t>
            </a:r>
          </a:p>
          <a:p>
            <a:pPr marL="285750" marR="0" lvl="0" indent="-285750" algn="l" rtl="0">
              <a:spcBef>
                <a:spcPts val="1000"/>
              </a:spcBef>
              <a:spcAft>
                <a:spcPts val="1000"/>
              </a:spcAft>
              <a:buClr>
                <a:schemeClr val="lt1"/>
              </a:buClr>
              <a:buSzPct val="100000"/>
              <a:buFont typeface="Arial"/>
              <a:buChar char="•"/>
            </a:pPr>
            <a:r>
              <a:rPr lang="en-US" sz="2800" b="1" i="0" u="none" strike="noStrike" cap="none" baseline="0">
                <a:solidFill>
                  <a:schemeClr val="lt1"/>
                </a:solidFill>
                <a:latin typeface="Calibri"/>
                <a:ea typeface="Calibri"/>
                <a:cs typeface="Calibri"/>
                <a:sym typeface="Calibri"/>
              </a:rPr>
              <a:t>These representatives may be removed from office by a vote if they abuse their powers.</a:t>
            </a:r>
          </a:p>
        </p:txBody>
      </p:sp>
      <p:pic>
        <p:nvPicPr>
          <p:cNvPr id="689" name="Shape 689"/>
          <p:cNvPicPr preferRelativeResize="0">
            <a:picLocks noGrp="1"/>
          </p:cNvPicPr>
          <p:nvPr>
            <p:ph type="body" idx="2"/>
          </p:nvPr>
        </p:nvPicPr>
        <p:blipFill rotWithShape="1">
          <a:blip r:embed="rId3">
            <a:alphaModFix/>
          </a:blip>
          <a:srcRect/>
          <a:stretch/>
        </p:blipFill>
        <p:spPr>
          <a:xfrm>
            <a:off x="754062" y="1447800"/>
            <a:ext cx="3182937" cy="47752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8">
                                            <p:txEl>
                                              <p:pRg st="0" end="0"/>
                                            </p:txEl>
                                          </p:spTgt>
                                        </p:tgtEl>
                                        <p:attrNameLst>
                                          <p:attrName>style.visibility</p:attrName>
                                        </p:attrNameLst>
                                      </p:cBhvr>
                                      <p:to>
                                        <p:strVal val="visible"/>
                                      </p:to>
                                    </p:set>
                                    <p:anim calcmode="lin" valueType="num">
                                      <p:cBhvr additive="base">
                                        <p:cTn id="7" dur="500"/>
                                        <p:tgtEl>
                                          <p:spTgt spid="6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8">
                                            <p:txEl>
                                              <p:pRg st="1" end="1"/>
                                            </p:txEl>
                                          </p:spTgt>
                                        </p:tgtEl>
                                        <p:attrNameLst>
                                          <p:attrName>style.visibility</p:attrName>
                                        </p:attrNameLst>
                                      </p:cBhvr>
                                      <p:to>
                                        <p:strVal val="visible"/>
                                      </p:to>
                                    </p:set>
                                    <p:anim calcmode="lin" valueType="num">
                                      <p:cBhvr additive="base">
                                        <p:cTn id="12" dur="500"/>
                                        <p:tgtEl>
                                          <p:spTgt spid="68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182563" y="122238"/>
            <a:ext cx="8802686" cy="7921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5150" b="1" i="0" u="none" strike="noStrike" cap="none" baseline="0">
                <a:solidFill>
                  <a:schemeClr val="lt1"/>
                </a:solidFill>
                <a:latin typeface="Calibri"/>
                <a:ea typeface="Calibri"/>
                <a:cs typeface="Calibri"/>
                <a:sym typeface="Calibri"/>
              </a:rPr>
              <a:t>FEDERALISM</a:t>
            </a:r>
          </a:p>
        </p:txBody>
      </p:sp>
      <p:pic>
        <p:nvPicPr>
          <p:cNvPr id="696" name="Shape 696"/>
          <p:cNvPicPr preferRelativeResize="0">
            <a:picLocks noGrp="1"/>
          </p:cNvPicPr>
          <p:nvPr>
            <p:ph type="body" idx="1"/>
          </p:nvPr>
        </p:nvPicPr>
        <p:blipFill rotWithShape="1">
          <a:blip r:embed="rId3">
            <a:alphaModFix/>
          </a:blip>
          <a:srcRect/>
          <a:stretch/>
        </p:blipFill>
        <p:spPr>
          <a:xfrm>
            <a:off x="7090554" y="1707356"/>
            <a:ext cx="1642281" cy="1095375"/>
          </a:xfrm>
          <a:prstGeom prst="rect">
            <a:avLst/>
          </a:prstGeom>
          <a:noFill/>
          <a:ln>
            <a:noFill/>
          </a:ln>
        </p:spPr>
      </p:pic>
      <p:pic>
        <p:nvPicPr>
          <p:cNvPr id="697" name="Shape 697"/>
          <p:cNvPicPr preferRelativeResize="0">
            <a:picLocks noGrp="1"/>
          </p:cNvPicPr>
          <p:nvPr>
            <p:ph type="body" idx="2"/>
          </p:nvPr>
        </p:nvPicPr>
        <p:blipFill rotWithShape="1">
          <a:blip r:embed="rId4">
            <a:alphaModFix/>
          </a:blip>
          <a:srcRect/>
          <a:stretch/>
        </p:blipFill>
        <p:spPr>
          <a:xfrm>
            <a:off x="7090554" y="3833328"/>
            <a:ext cx="1803306" cy="1041884"/>
          </a:xfrm>
          <a:prstGeom prst="rect">
            <a:avLst/>
          </a:prstGeom>
          <a:noFill/>
          <a:ln>
            <a:noFill/>
          </a:ln>
        </p:spPr>
      </p:pic>
      <p:sp>
        <p:nvSpPr>
          <p:cNvPr id="698" name="Shape 698"/>
          <p:cNvSpPr txBox="1"/>
          <p:nvPr/>
        </p:nvSpPr>
        <p:spPr>
          <a:xfrm>
            <a:off x="4495800" y="2802731"/>
            <a:ext cx="4495800" cy="260905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baseline="0" dirty="0">
                <a:solidFill>
                  <a:schemeClr val="lt1"/>
                </a:solidFill>
                <a:latin typeface="Times New Roman"/>
                <a:ea typeface="Times New Roman"/>
                <a:cs typeface="Times New Roman"/>
                <a:sym typeface="Times New Roman"/>
              </a:rPr>
              <a:t>State: local education, licenses, safety, state taxation, etc.</a:t>
            </a:r>
          </a:p>
        </p:txBody>
      </p:sp>
      <p:sp>
        <p:nvSpPr>
          <p:cNvPr id="699" name="Shape 699"/>
          <p:cNvSpPr txBox="1"/>
          <p:nvPr/>
        </p:nvSpPr>
        <p:spPr>
          <a:xfrm>
            <a:off x="4419599" y="518616"/>
            <a:ext cx="4571999" cy="242461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baseline="0" dirty="0">
                <a:solidFill>
                  <a:schemeClr val="lt1"/>
                </a:solidFill>
                <a:latin typeface="Times New Roman"/>
                <a:ea typeface="Times New Roman"/>
                <a:cs typeface="Times New Roman"/>
                <a:sym typeface="Times New Roman"/>
              </a:rPr>
              <a:t>Federal: national defense, immigration, foreign policy, national issues.</a:t>
            </a:r>
          </a:p>
        </p:txBody>
      </p:sp>
      <p:sp>
        <p:nvSpPr>
          <p:cNvPr id="700" name="Shape 700"/>
          <p:cNvSpPr txBox="1"/>
          <p:nvPr/>
        </p:nvSpPr>
        <p:spPr>
          <a:xfrm>
            <a:off x="304800" y="1524000"/>
            <a:ext cx="41909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701" name="Shape 701"/>
          <p:cNvSpPr txBox="1"/>
          <p:nvPr/>
        </p:nvSpPr>
        <p:spPr>
          <a:xfrm>
            <a:off x="228600" y="1143000"/>
            <a:ext cx="4190999" cy="35036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i="0" u="none" strike="noStrike" cap="none" baseline="0" dirty="0">
                <a:solidFill>
                  <a:schemeClr val="lt1"/>
                </a:solidFill>
                <a:latin typeface="Times New Roman"/>
                <a:ea typeface="Times New Roman"/>
                <a:cs typeface="Times New Roman"/>
                <a:sym typeface="Times New Roman"/>
              </a:rPr>
              <a:t>Federalism: Power shared between national and state governments. National government takes the lead in running the country.</a:t>
            </a:r>
          </a:p>
        </p:txBody>
      </p:sp>
      <p:pic>
        <p:nvPicPr>
          <p:cNvPr id="702" name="Shape 702"/>
          <p:cNvPicPr preferRelativeResize="0">
            <a:picLocks noGrp="1"/>
          </p:cNvPicPr>
          <p:nvPr>
            <p:ph type="body" idx="3"/>
          </p:nvPr>
        </p:nvPicPr>
        <p:blipFill rotWithShape="1">
          <a:blip r:embed="rId5">
            <a:alphaModFix/>
          </a:blip>
          <a:srcRect/>
          <a:stretch/>
        </p:blipFill>
        <p:spPr>
          <a:xfrm>
            <a:off x="449238" y="4875212"/>
            <a:ext cx="2826224" cy="1696729"/>
          </a:xfrm>
          <a:prstGeom prst="rect">
            <a:avLst/>
          </a:prstGeom>
          <a:noFill/>
          <a:ln>
            <a:noFill/>
          </a:ln>
        </p:spPr>
      </p:pic>
      <p:sp>
        <p:nvSpPr>
          <p:cNvPr id="2" name="TextBox 1"/>
          <p:cNvSpPr txBox="1"/>
          <p:nvPr/>
        </p:nvSpPr>
        <p:spPr>
          <a:xfrm>
            <a:off x="4419598" y="5295331"/>
            <a:ext cx="7589275" cy="954107"/>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Supremacy Clause: state laws </a:t>
            </a:r>
          </a:p>
          <a:p>
            <a:r>
              <a:rPr lang="en-US" sz="2800" b="1" dirty="0" smtClean="0">
                <a:solidFill>
                  <a:schemeClr val="bg1"/>
                </a:solidFill>
                <a:latin typeface="Times New Roman" panose="02020603050405020304" pitchFamily="18" charset="0"/>
                <a:cs typeface="Times New Roman" panose="02020603050405020304" pitchFamily="18" charset="0"/>
              </a:rPr>
              <a:t>cannot usurp nation laws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20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696"/>
                                        </p:tgtEl>
                                        <p:attrNameLst>
                                          <p:attrName>style.visibility</p:attrName>
                                        </p:attrNameLst>
                                      </p:cBhvr>
                                      <p:to>
                                        <p:strVal val="visible"/>
                                      </p:to>
                                    </p:set>
                                    <p:animEffect transition="in" filter="fade">
                                      <p:cBhvr>
                                        <p:cTn id="10" dur="2000"/>
                                        <p:tgtEl>
                                          <p:spTgt spid="6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8"/>
                                        </p:tgtEl>
                                        <p:attrNameLst>
                                          <p:attrName>style.visibility</p:attrName>
                                        </p:attrNameLst>
                                      </p:cBhvr>
                                      <p:to>
                                        <p:strVal val="visible"/>
                                      </p:to>
                                    </p:set>
                                    <p:animEffect transition="in" filter="fade">
                                      <p:cBhvr>
                                        <p:cTn id="15" dur="2000"/>
                                        <p:tgtEl>
                                          <p:spTgt spid="698"/>
                                        </p:tgtEl>
                                      </p:cBhvr>
                                    </p:animEffect>
                                  </p:childTnLst>
                                </p:cTn>
                              </p:par>
                              <p:par>
                                <p:cTn id="16" presetID="10" presetClass="entr" presetSubtype="0" fill="hold" nodeType="withEffect">
                                  <p:stCondLst>
                                    <p:cond delay="0"/>
                                  </p:stCondLst>
                                  <p:childTnLst>
                                    <p:set>
                                      <p:cBhvr>
                                        <p:cTn id="17" dur="1" fill="hold">
                                          <p:stCondLst>
                                            <p:cond delay="0"/>
                                          </p:stCondLst>
                                        </p:cTn>
                                        <p:tgtEl>
                                          <p:spTgt spid="697"/>
                                        </p:tgtEl>
                                        <p:attrNameLst>
                                          <p:attrName>style.visibility</p:attrName>
                                        </p:attrNameLst>
                                      </p:cBhvr>
                                      <p:to>
                                        <p:strVal val="visible"/>
                                      </p:to>
                                    </p:set>
                                    <p:animEffect transition="in" filter="fade">
                                      <p:cBhvr>
                                        <p:cTn id="18" dur="2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182563" y="122238"/>
            <a:ext cx="8802686"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850" b="1" i="0" u="none" strike="noStrike" cap="none" baseline="0" dirty="0">
                <a:solidFill>
                  <a:schemeClr val="lt1"/>
                </a:solidFill>
                <a:latin typeface="Calibri"/>
                <a:ea typeface="Calibri"/>
                <a:cs typeface="Calibri"/>
                <a:sym typeface="Calibri"/>
              </a:rPr>
              <a:t>BILL OF RIGHTS</a:t>
            </a:r>
          </a:p>
        </p:txBody>
      </p:sp>
      <p:sp>
        <p:nvSpPr>
          <p:cNvPr id="709" name="Shape 709"/>
          <p:cNvSpPr txBox="1">
            <a:spLocks noGrp="1"/>
          </p:cNvSpPr>
          <p:nvPr>
            <p:ph type="body" idx="1"/>
          </p:nvPr>
        </p:nvSpPr>
        <p:spPr>
          <a:xfrm>
            <a:off x="190500" y="1447800"/>
            <a:ext cx="4533899" cy="5181600"/>
          </a:xfrm>
          <a:prstGeom prst="rect">
            <a:avLst/>
          </a:prstGeom>
          <a:noFill/>
          <a:ln>
            <a:noFill/>
          </a:ln>
        </p:spPr>
        <p:txBody>
          <a:bodyPr lIns="91425" tIns="45700" rIns="91425" bIns="45700" anchor="t" anchorCtr="0">
            <a:noAutofit/>
          </a:bodyPr>
          <a:lstStyle/>
          <a:p>
            <a:pPr marL="285750" marR="0" lvl="0" indent="-285750" algn="l" rtl="0">
              <a:spcBef>
                <a:spcPts val="0"/>
              </a:spcBef>
              <a:spcAft>
                <a:spcPts val="1000"/>
              </a:spcAft>
              <a:buClr>
                <a:schemeClr val="lt1"/>
              </a:buClr>
              <a:buSzPct val="100000"/>
              <a:buFont typeface="Arial"/>
              <a:buChar char="•"/>
            </a:pPr>
            <a:r>
              <a:rPr lang="en-US" sz="2800" b="1" i="0" u="none" strike="noStrike" cap="none" baseline="0" dirty="0">
                <a:solidFill>
                  <a:schemeClr val="lt1"/>
                </a:solidFill>
                <a:latin typeface="Calibri"/>
                <a:ea typeface="Calibri"/>
                <a:cs typeface="Calibri"/>
                <a:sym typeface="Calibri"/>
              </a:rPr>
              <a:t>In a number of states, Federalists won the  battle over ratification only because they had offered to support several amendments to the Constitution designed to promote </a:t>
            </a:r>
            <a:r>
              <a:rPr lang="en-US" sz="2800" b="1" i="1" u="none" strike="noStrike" cap="none" baseline="0" dirty="0">
                <a:solidFill>
                  <a:schemeClr val="lt1"/>
                </a:solidFill>
                <a:latin typeface="Calibri"/>
                <a:ea typeface="Calibri"/>
                <a:cs typeface="Calibri"/>
                <a:sym typeface="Calibri"/>
              </a:rPr>
              <a:t>citizen’s rights</a:t>
            </a:r>
            <a:r>
              <a:rPr lang="en-US" sz="2800" b="1" i="0" u="none" strike="noStrike" cap="none" baseline="0" dirty="0">
                <a:solidFill>
                  <a:schemeClr val="lt1"/>
                </a:solidFill>
                <a:latin typeface="Calibri"/>
                <a:ea typeface="Calibri"/>
                <a:cs typeface="Calibri"/>
                <a:sym typeface="Calibri"/>
              </a:rPr>
              <a:t>. These 10 amendments came to be called the Bill of Rights.</a:t>
            </a:r>
          </a:p>
        </p:txBody>
      </p:sp>
      <p:pic>
        <p:nvPicPr>
          <p:cNvPr id="710" name="Shape 710"/>
          <p:cNvPicPr preferRelativeResize="0">
            <a:picLocks noGrp="1"/>
          </p:cNvPicPr>
          <p:nvPr>
            <p:ph type="body" idx="2"/>
          </p:nvPr>
        </p:nvPicPr>
        <p:blipFill rotWithShape="1">
          <a:blip r:embed="rId3">
            <a:alphaModFix/>
          </a:blip>
          <a:srcRect/>
          <a:stretch/>
        </p:blipFill>
        <p:spPr>
          <a:xfrm>
            <a:off x="5105400" y="1447800"/>
            <a:ext cx="3533633" cy="4775200"/>
          </a:xfrm>
          <a:prstGeom prst="rect">
            <a:avLst/>
          </a:prstGeom>
          <a:noFill/>
          <a:ln>
            <a:noFill/>
          </a:ln>
        </p:spPr>
      </p:pic>
      <p:sp>
        <p:nvSpPr>
          <p:cNvPr id="2" name="TextBox 1"/>
          <p:cNvSpPr txBox="1"/>
          <p:nvPr/>
        </p:nvSpPr>
        <p:spPr>
          <a:xfrm>
            <a:off x="5105399" y="655092"/>
            <a:ext cx="3765645" cy="707886"/>
          </a:xfrm>
          <a:prstGeom prst="rect">
            <a:avLst/>
          </a:prstGeom>
          <a:noFill/>
        </p:spPr>
        <p:txBody>
          <a:bodyPr wrap="square" rtlCol="0">
            <a:spAutoFit/>
          </a:bodyPr>
          <a:lstStyle/>
          <a:p>
            <a:r>
              <a:rPr lang="en-US" sz="4000" dirty="0" smtClean="0">
                <a:solidFill>
                  <a:schemeClr val="bg1"/>
                </a:solidFill>
              </a:rPr>
              <a:t>Anti-Federalists </a:t>
            </a:r>
            <a:endParaRPr lang="en-US" sz="4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304800" y="152400"/>
            <a:ext cx="8610599" cy="6159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400" b="1" i="0" u="none" strike="noStrike" cap="none" baseline="0">
                <a:solidFill>
                  <a:schemeClr val="lt2"/>
                </a:solidFill>
                <a:latin typeface="Bilbo"/>
                <a:ea typeface="Bilbo"/>
                <a:cs typeface="Bilbo"/>
                <a:sym typeface="Bilbo"/>
              </a:rPr>
              <a:t>The Characteristics of the Enlightenment</a:t>
            </a:r>
          </a:p>
        </p:txBody>
      </p:sp>
      <p:sp>
        <p:nvSpPr>
          <p:cNvPr id="218" name="Shape 218"/>
          <p:cNvSpPr txBox="1"/>
          <p:nvPr/>
        </p:nvSpPr>
        <p:spPr>
          <a:xfrm>
            <a:off x="685800" y="1281112"/>
            <a:ext cx="8229600" cy="4094162"/>
          </a:xfrm>
          <a:prstGeom prst="rect">
            <a:avLst/>
          </a:prstGeom>
          <a:noFill/>
          <a:ln>
            <a:noFill/>
          </a:ln>
        </p:spPr>
        <p:txBody>
          <a:bodyPr lIns="91425" tIns="45700" rIns="91425" bIns="45700" anchor="t" anchorCtr="0">
            <a:noAutofit/>
          </a:bodyPr>
          <a:lstStyle/>
          <a:p>
            <a:pPr marL="579438" marR="0" lvl="0" indent="-579438" algn="l" rtl="0">
              <a:spcBef>
                <a:spcPts val="0"/>
              </a:spcBef>
              <a:spcAft>
                <a:spcPts val="0"/>
              </a:spcAft>
              <a:buClr>
                <a:schemeClr val="folHlink"/>
              </a:buClr>
              <a:buSzPct val="90000"/>
              <a:buFont typeface="Arial"/>
              <a:buAutoNum type="arabicPeriod"/>
            </a:pPr>
            <a:r>
              <a:rPr lang="en-US" sz="2600" b="1" i="0" u="none" strike="noStrike" cap="none" baseline="0" dirty="0">
                <a:solidFill>
                  <a:srgbClr val="F8F8F8"/>
                </a:solidFill>
                <a:latin typeface="Bilbo"/>
                <a:ea typeface="Bilbo"/>
                <a:cs typeface="Bilbo"/>
                <a:sym typeface="Bilbo"/>
              </a:rPr>
              <a:t>Rationalism </a:t>
            </a:r>
            <a:r>
              <a:rPr lang="en-US" sz="2600" b="1" i="0" u="none" strike="noStrike" cap="none" baseline="0" dirty="0" smtClean="0">
                <a:solidFill>
                  <a:srgbClr val="F8F8F8"/>
                </a:solidFill>
                <a:latin typeface="Bilbo"/>
                <a:ea typeface="Bilbo"/>
                <a:cs typeface="Bilbo"/>
                <a:sym typeface="Bilbo"/>
              </a:rPr>
              <a:t>→ </a:t>
            </a:r>
            <a:r>
              <a:rPr lang="en-US" sz="2600" b="1" i="0" u="none" strike="noStrike" cap="none" baseline="0" dirty="0">
                <a:solidFill>
                  <a:srgbClr val="F8F8F8"/>
                </a:solidFill>
                <a:latin typeface="Bilbo"/>
                <a:ea typeface="Bilbo"/>
                <a:cs typeface="Bilbo"/>
                <a:sym typeface="Bilbo"/>
              </a:rPr>
              <a:t>reason is the arbiter of all</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things</a:t>
            </a:r>
            <a:r>
              <a:rPr lang="en-US" sz="2600" b="1" i="0" u="none" strike="noStrike" cap="none" baseline="0" dirty="0">
                <a:solidFill>
                  <a:srgbClr val="F8F8F8"/>
                </a:solidFill>
                <a:latin typeface="Bilbo"/>
                <a:ea typeface="Bilbo"/>
                <a:cs typeface="Bilbo"/>
                <a:sym typeface="Bilbo"/>
              </a:rPr>
              <a:t>.</a:t>
            </a:r>
          </a:p>
          <a:p>
            <a:pPr marL="579438" marR="0" lvl="0" indent="-579438" algn="l" rtl="0">
              <a:spcBef>
                <a:spcPts val="1300"/>
              </a:spcBef>
              <a:spcAft>
                <a:spcPts val="0"/>
              </a:spcAft>
              <a:buClr>
                <a:schemeClr val="folHlink"/>
              </a:buClr>
              <a:buSzPct val="90000"/>
              <a:buFont typeface="Arial"/>
              <a:buAutoNum type="arabicPeriod"/>
            </a:pPr>
            <a:r>
              <a:rPr lang="en-US" sz="2600" b="1" i="0" u="none" strike="noStrike" cap="none" baseline="0" dirty="0">
                <a:solidFill>
                  <a:srgbClr val="F8F8F8"/>
                </a:solidFill>
                <a:latin typeface="Bilbo"/>
                <a:ea typeface="Bilbo"/>
                <a:cs typeface="Bilbo"/>
                <a:sym typeface="Bilbo"/>
              </a:rPr>
              <a:t>Cosmology → a new concept of man, his</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a:t>
            </a:r>
            <a:r>
              <a:rPr lang="en-US" sz="2600" b="1" i="0" u="none" strike="noStrike" cap="none" baseline="0" dirty="0">
                <a:solidFill>
                  <a:srgbClr val="F8F8F8"/>
                </a:solidFill>
                <a:latin typeface="Bilbo"/>
                <a:ea typeface="Bilbo"/>
                <a:cs typeface="Bilbo"/>
                <a:sym typeface="Bilbo"/>
              </a:rPr>
              <a:t>existence on earth, &amp; the</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place </a:t>
            </a:r>
            <a:r>
              <a:rPr lang="en-US" sz="2600" b="1" i="0" u="none" strike="noStrike" cap="none" baseline="0" dirty="0">
                <a:solidFill>
                  <a:srgbClr val="F8F8F8"/>
                </a:solidFill>
                <a:latin typeface="Bilbo"/>
                <a:ea typeface="Bilbo"/>
                <a:cs typeface="Bilbo"/>
                <a:sym typeface="Bilbo"/>
              </a:rPr>
              <a:t>of the earth in the</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universe</a:t>
            </a:r>
            <a:r>
              <a:rPr lang="en-US" sz="2600" b="1" i="0" u="none" strike="noStrike" cap="none" baseline="0" dirty="0">
                <a:solidFill>
                  <a:srgbClr val="F8F8F8"/>
                </a:solidFill>
                <a:latin typeface="Bilbo"/>
                <a:ea typeface="Bilbo"/>
                <a:cs typeface="Bilbo"/>
                <a:sym typeface="Bilbo"/>
              </a:rPr>
              <a:t>.</a:t>
            </a:r>
          </a:p>
          <a:p>
            <a:pPr marL="579438" marR="0" lvl="0" indent="-579438" algn="l" rtl="0">
              <a:spcBef>
                <a:spcPts val="1300"/>
              </a:spcBef>
              <a:spcAft>
                <a:spcPts val="0"/>
              </a:spcAft>
              <a:buClr>
                <a:schemeClr val="folHlink"/>
              </a:buClr>
              <a:buSzPct val="90000"/>
              <a:buFont typeface="Arial"/>
              <a:buAutoNum type="arabicPeriod"/>
            </a:pPr>
            <a:r>
              <a:rPr lang="en-US" sz="2600" b="1" i="0" u="none" strike="noStrike" cap="none" baseline="0" dirty="0">
                <a:solidFill>
                  <a:srgbClr val="F8F8F8"/>
                </a:solidFill>
                <a:latin typeface="Bilbo"/>
                <a:ea typeface="Bilbo"/>
                <a:cs typeface="Bilbo"/>
                <a:sym typeface="Bilbo"/>
              </a:rPr>
              <a:t>Secularism → application of the methods of</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a:t>
            </a:r>
            <a:r>
              <a:rPr lang="en-US" sz="2600" b="1" i="0" u="none" strike="noStrike" cap="none" baseline="0" dirty="0">
                <a:solidFill>
                  <a:srgbClr val="F8F8F8"/>
                </a:solidFill>
                <a:latin typeface="Bilbo"/>
                <a:ea typeface="Bilbo"/>
                <a:cs typeface="Bilbo"/>
                <a:sym typeface="Bilbo"/>
              </a:rPr>
              <a:t>science to religion &amp; </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philosophy</a:t>
            </a:r>
            <a:r>
              <a:rPr lang="en-US" sz="2600" b="1" i="0" u="none" strike="noStrike" cap="none" baseline="0" dirty="0">
                <a:solidFill>
                  <a:srgbClr val="F8F8F8"/>
                </a:solidFill>
                <a:latin typeface="Bilbo"/>
                <a:ea typeface="Bilbo"/>
                <a:cs typeface="Bilbo"/>
                <a:sym typeface="Bilbo"/>
              </a:rPr>
              <a:t>.</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152400" y="152400"/>
            <a:ext cx="8763000" cy="6159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400" b="1" i="0" u="none" strike="noStrike" cap="none" baseline="0">
                <a:solidFill>
                  <a:schemeClr val="lt2"/>
                </a:solidFill>
                <a:latin typeface="Bilbo"/>
                <a:ea typeface="Bilbo"/>
                <a:cs typeface="Bilbo"/>
                <a:sym typeface="Bilbo"/>
              </a:rPr>
              <a:t>The Characteristics of the Enlightenment</a:t>
            </a:r>
          </a:p>
        </p:txBody>
      </p:sp>
      <p:sp>
        <p:nvSpPr>
          <p:cNvPr id="225" name="Shape 225"/>
          <p:cNvSpPr txBox="1"/>
          <p:nvPr/>
        </p:nvSpPr>
        <p:spPr>
          <a:xfrm>
            <a:off x="838200" y="1382712"/>
            <a:ext cx="7696199" cy="4294186"/>
          </a:xfrm>
          <a:prstGeom prst="rect">
            <a:avLst/>
          </a:prstGeom>
          <a:noFill/>
          <a:ln>
            <a:noFill/>
          </a:ln>
        </p:spPr>
        <p:txBody>
          <a:bodyPr lIns="91425" tIns="45700" rIns="91425" bIns="45700" anchor="t" anchorCtr="0">
            <a:noAutofit/>
          </a:bodyPr>
          <a:lstStyle/>
          <a:p>
            <a:pPr marL="579438" marR="0" lvl="0" indent="-579438" algn="l" rtl="0">
              <a:spcBef>
                <a:spcPts val="0"/>
              </a:spcBef>
              <a:spcAft>
                <a:spcPts val="0"/>
              </a:spcAft>
              <a:buClr>
                <a:schemeClr val="folHlink"/>
              </a:buClr>
              <a:buSzPct val="90000"/>
              <a:buFont typeface="Arial"/>
              <a:buAutoNum type="arabicPeriod" startAt="4"/>
            </a:pPr>
            <a:r>
              <a:rPr lang="en-US" sz="2600" b="1" i="0" u="none" strike="noStrike" cap="none" baseline="0" dirty="0">
                <a:solidFill>
                  <a:srgbClr val="F8F8F8"/>
                </a:solidFill>
                <a:latin typeface="Bilbo"/>
                <a:ea typeface="Bilbo"/>
                <a:cs typeface="Bilbo"/>
                <a:sym typeface="Bilbo"/>
              </a:rPr>
              <a:t>Scientific Method</a:t>
            </a:r>
          </a:p>
          <a:p>
            <a:pPr marL="1311275" marR="0" lvl="1" indent="-460375" algn="l" rtl="0">
              <a:spcBef>
                <a:spcPts val="1300"/>
              </a:spcBef>
              <a:spcAft>
                <a:spcPts val="0"/>
              </a:spcAft>
              <a:buClr>
                <a:schemeClr val="accent2"/>
              </a:buClr>
              <a:buSzPct val="90000"/>
              <a:buFont typeface="Noto Symbol"/>
              <a:buChar char="▪"/>
            </a:pPr>
            <a:r>
              <a:rPr lang="en-US" sz="2600" b="1" i="0" u="none" strike="noStrike" cap="none" baseline="0" dirty="0">
                <a:solidFill>
                  <a:srgbClr val="F8F8F8"/>
                </a:solidFill>
                <a:latin typeface="Bilbo"/>
                <a:ea typeface="Bilbo"/>
                <a:cs typeface="Bilbo"/>
                <a:sym typeface="Bilbo"/>
              </a:rPr>
              <a:t>Mathematical analysis</a:t>
            </a:r>
          </a:p>
          <a:p>
            <a:pPr marL="1311275" marR="0" lvl="1" indent="-460375" algn="l" rtl="0">
              <a:spcBef>
                <a:spcPts val="1300"/>
              </a:spcBef>
              <a:spcAft>
                <a:spcPts val="0"/>
              </a:spcAft>
              <a:buClr>
                <a:schemeClr val="accent2"/>
              </a:buClr>
              <a:buSzPct val="90000"/>
              <a:buFont typeface="Noto Symbol"/>
              <a:buChar char="▪"/>
            </a:pPr>
            <a:r>
              <a:rPr lang="en-US" sz="2600" b="1" i="0" u="none" strike="noStrike" cap="none" baseline="0" dirty="0">
                <a:solidFill>
                  <a:srgbClr val="F8F8F8"/>
                </a:solidFill>
                <a:latin typeface="Bilbo"/>
                <a:ea typeface="Bilbo"/>
                <a:cs typeface="Bilbo"/>
                <a:sym typeface="Bilbo"/>
              </a:rPr>
              <a:t>Experimentation</a:t>
            </a:r>
          </a:p>
          <a:p>
            <a:pPr marL="1311275" marR="0" lvl="1" indent="-460375" algn="l" rtl="0">
              <a:spcBef>
                <a:spcPts val="1300"/>
              </a:spcBef>
              <a:spcAft>
                <a:spcPts val="0"/>
              </a:spcAft>
              <a:buClr>
                <a:schemeClr val="accent2"/>
              </a:buClr>
              <a:buSzPct val="90000"/>
              <a:buFont typeface="Noto Symbol"/>
              <a:buChar char="▪"/>
            </a:pPr>
            <a:r>
              <a:rPr lang="en-US" sz="2600" b="1" i="0" u="none" strike="noStrike" cap="none" baseline="0" dirty="0">
                <a:solidFill>
                  <a:srgbClr val="F8F8F8"/>
                </a:solidFill>
                <a:latin typeface="Bilbo"/>
                <a:ea typeface="Bilbo"/>
                <a:cs typeface="Bilbo"/>
                <a:sym typeface="Bilbo"/>
              </a:rPr>
              <a:t>Inductive reasoning.</a:t>
            </a:r>
          </a:p>
          <a:p>
            <a:pPr marL="579438" marR="0" lvl="0" indent="-579438" algn="l" rtl="0">
              <a:spcBef>
                <a:spcPts val="1300"/>
              </a:spcBef>
              <a:spcAft>
                <a:spcPts val="0"/>
              </a:spcAft>
              <a:buClr>
                <a:schemeClr val="folHlink"/>
              </a:buClr>
              <a:buSzPct val="90000"/>
              <a:buFont typeface="Noto Symbol"/>
              <a:buAutoNum type="arabicPeriod" startAt="4"/>
            </a:pPr>
            <a:r>
              <a:rPr lang="en-US" sz="2600" b="1" i="0" u="none" strike="noStrike" cap="none" baseline="0" dirty="0">
                <a:solidFill>
                  <a:srgbClr val="F8F8F8"/>
                </a:solidFill>
                <a:latin typeface="Bilbo"/>
                <a:ea typeface="Bilbo"/>
                <a:cs typeface="Bilbo"/>
                <a:sym typeface="Bilbo"/>
              </a:rPr>
              <a:t>Utilitarianism → the greatest good for </a:t>
            </a:r>
            <a:br>
              <a:rPr lang="en-US" sz="2600" b="1" i="0" u="none" strike="noStrike" cap="none" baseline="0" dirty="0">
                <a:solidFill>
                  <a:srgbClr val="F8F8F8"/>
                </a:solidFill>
                <a:latin typeface="Bilbo"/>
                <a:ea typeface="Bilbo"/>
                <a:cs typeface="Bilbo"/>
                <a:sym typeface="Bilbo"/>
              </a:rPr>
            </a:br>
            <a:r>
              <a:rPr lang="en-US" sz="2600" b="1" i="0" u="none" strike="noStrike" cap="none" baseline="0" dirty="0">
                <a:solidFill>
                  <a:srgbClr val="F8F8F8"/>
                </a:solidFill>
                <a:latin typeface="Bilbo"/>
                <a:ea typeface="Bilbo"/>
                <a:cs typeface="Bilbo"/>
                <a:sym typeface="Bilbo"/>
              </a:rPr>
              <a:t>                      </a:t>
            </a:r>
            <a:r>
              <a:rPr lang="en-US" sz="2600" b="1" i="0" u="none" strike="noStrike" cap="none" baseline="0" dirty="0" smtClean="0">
                <a:solidFill>
                  <a:srgbClr val="F8F8F8"/>
                </a:solidFill>
                <a:latin typeface="Bilbo"/>
                <a:ea typeface="Bilbo"/>
                <a:cs typeface="Bilbo"/>
                <a:sym typeface="Bilbo"/>
              </a:rPr>
              <a:t>      </a:t>
            </a:r>
            <a:r>
              <a:rPr lang="en-US" sz="2600" b="1" i="0" u="none" strike="noStrike" cap="none" baseline="0" dirty="0">
                <a:solidFill>
                  <a:srgbClr val="F8F8F8"/>
                </a:solidFill>
                <a:latin typeface="Bilbo"/>
                <a:ea typeface="Bilbo"/>
                <a:cs typeface="Bilbo"/>
                <a:sym typeface="Bilbo"/>
              </a:rPr>
              <a:t>the greatest number.</a:t>
            </a:r>
          </a:p>
          <a:p>
            <a:pPr marL="579438" marR="0" lvl="0" indent="-579438" algn="l" rtl="0">
              <a:spcBef>
                <a:spcPts val="1300"/>
              </a:spcBef>
              <a:spcAft>
                <a:spcPts val="0"/>
              </a:spcAft>
              <a:buClr>
                <a:schemeClr val="folHlink"/>
              </a:buClr>
              <a:buSzPct val="90000"/>
              <a:buFont typeface="Noto Symbol"/>
              <a:buAutoNum type="arabicPeriod" startAt="4"/>
            </a:pPr>
            <a:r>
              <a:rPr lang="en-US" sz="2600" b="1" i="0" u="none" strike="noStrike" cap="none" baseline="0" dirty="0">
                <a:solidFill>
                  <a:srgbClr val="F8F8F8"/>
                </a:solidFill>
                <a:latin typeface="Bilbo"/>
                <a:ea typeface="Bilbo"/>
                <a:cs typeface="Bilbo"/>
                <a:sym typeface="Bilbo"/>
              </a:rPr>
              <a:t>Tolerance → </a:t>
            </a:r>
            <a:r>
              <a:rPr lang="en-US" sz="2600" b="1" u="none" strike="noStrike" cap="none" baseline="0" dirty="0">
                <a:solidFill>
                  <a:srgbClr val="F8F8F8"/>
                </a:solidFill>
                <a:latin typeface="Bilbo"/>
                <a:ea typeface="Bilbo"/>
                <a:cs typeface="Bilbo"/>
                <a:sym typeface="Bilbo"/>
              </a:rPr>
              <a:t>No opinion is worth </a:t>
            </a:r>
            <a:br>
              <a:rPr lang="en-US" sz="2600" b="1" u="none" strike="noStrike" cap="none" baseline="0" dirty="0">
                <a:solidFill>
                  <a:srgbClr val="F8F8F8"/>
                </a:solidFill>
                <a:latin typeface="Bilbo"/>
                <a:ea typeface="Bilbo"/>
                <a:cs typeface="Bilbo"/>
                <a:sym typeface="Bilbo"/>
              </a:rPr>
            </a:br>
            <a:r>
              <a:rPr lang="en-US" sz="2600" b="1" u="none" strike="noStrike" cap="none" baseline="0" dirty="0">
                <a:solidFill>
                  <a:srgbClr val="F8F8F8"/>
                </a:solidFill>
                <a:latin typeface="Bilbo"/>
                <a:ea typeface="Bilbo"/>
                <a:cs typeface="Bilbo"/>
                <a:sym typeface="Bilbo"/>
              </a:rPr>
              <a:t>                  </a:t>
            </a:r>
            <a:r>
              <a:rPr lang="en-US" sz="2600" b="1" u="none" strike="noStrike" cap="none" baseline="0" dirty="0" smtClean="0">
                <a:solidFill>
                  <a:srgbClr val="F8F8F8"/>
                </a:solidFill>
                <a:latin typeface="Bilbo"/>
                <a:ea typeface="Bilbo"/>
                <a:cs typeface="Bilbo"/>
                <a:sym typeface="Bilbo"/>
              </a:rPr>
              <a:t>    burning </a:t>
            </a:r>
            <a:r>
              <a:rPr lang="en-US" sz="2600" b="1" u="none" strike="noStrike" cap="none" baseline="0" dirty="0">
                <a:solidFill>
                  <a:srgbClr val="F8F8F8"/>
                </a:solidFill>
                <a:latin typeface="Bilbo"/>
                <a:ea typeface="Bilbo"/>
                <a:cs typeface="Bilbo"/>
                <a:sym typeface="Bilbo"/>
              </a:rPr>
              <a:t>your neighbor for.</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152400" y="152400"/>
            <a:ext cx="8763000" cy="6159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400" b="1" i="0" u="none" strike="noStrike" cap="none" baseline="0">
                <a:solidFill>
                  <a:schemeClr val="lt2"/>
                </a:solidFill>
                <a:latin typeface="Bilbo"/>
                <a:ea typeface="Bilbo"/>
                <a:cs typeface="Bilbo"/>
                <a:sym typeface="Bilbo"/>
              </a:rPr>
              <a:t>The Characteristics of the Enlightenment</a:t>
            </a:r>
          </a:p>
        </p:txBody>
      </p:sp>
      <p:sp>
        <p:nvSpPr>
          <p:cNvPr id="232" name="Shape 232"/>
          <p:cNvSpPr txBox="1"/>
          <p:nvPr/>
        </p:nvSpPr>
        <p:spPr>
          <a:xfrm>
            <a:off x="685800" y="1281112"/>
            <a:ext cx="8229600" cy="4662487"/>
          </a:xfrm>
          <a:prstGeom prst="rect">
            <a:avLst/>
          </a:prstGeom>
          <a:noFill/>
          <a:ln>
            <a:noFill/>
          </a:ln>
        </p:spPr>
        <p:txBody>
          <a:bodyPr lIns="91425" tIns="45700" rIns="91425" bIns="45700" anchor="t" anchorCtr="0">
            <a:noAutofit/>
          </a:bodyPr>
          <a:lstStyle/>
          <a:p>
            <a:pPr marL="579438" marR="0" lvl="0" indent="-579438" algn="l" rtl="0">
              <a:spcBef>
                <a:spcPts val="0"/>
              </a:spcBef>
              <a:spcAft>
                <a:spcPts val="0"/>
              </a:spcAft>
              <a:buClr>
                <a:schemeClr val="folHlink"/>
              </a:buClr>
              <a:buSzPct val="90000"/>
              <a:buFont typeface="Arial"/>
              <a:buAutoNum type="arabicPeriod" startAt="7"/>
            </a:pPr>
            <a:r>
              <a:rPr lang="en-US" sz="2700" b="1" i="0" u="none" strike="noStrike" cap="none" baseline="0">
                <a:solidFill>
                  <a:srgbClr val="F8F8F8"/>
                </a:solidFill>
                <a:latin typeface="Bilbo"/>
                <a:ea typeface="Bilbo"/>
                <a:cs typeface="Bilbo"/>
                <a:sym typeface="Bilbo"/>
              </a:rPr>
              <a:t>Optimism &amp; Self-Confidence</a:t>
            </a:r>
          </a:p>
          <a:p>
            <a:pPr marL="1311275" marR="0" lvl="1" indent="-460375" algn="l" rtl="0">
              <a:spcBef>
                <a:spcPts val="1350"/>
              </a:spcBef>
              <a:spcAft>
                <a:spcPts val="0"/>
              </a:spcAft>
              <a:buClr>
                <a:schemeClr val="accent2"/>
              </a:buClr>
              <a:buSzPct val="90000"/>
              <a:buFont typeface="Noto Symbol"/>
              <a:buChar char="▪"/>
            </a:pPr>
            <a:r>
              <a:rPr lang="en-US" sz="2700" b="1" i="0" u="none" strike="noStrike" cap="none" baseline="0">
                <a:solidFill>
                  <a:srgbClr val="F8F8F8"/>
                </a:solidFill>
                <a:latin typeface="Bilbo"/>
                <a:ea typeface="Bilbo"/>
                <a:cs typeface="Bilbo"/>
                <a:sym typeface="Bilbo"/>
              </a:rPr>
              <a:t>The belief that man is intrinsically good.</a:t>
            </a:r>
          </a:p>
          <a:p>
            <a:pPr marL="1311275" marR="0" lvl="1" indent="-460375" algn="l" rtl="0">
              <a:spcBef>
                <a:spcPts val="1350"/>
              </a:spcBef>
              <a:spcAft>
                <a:spcPts val="0"/>
              </a:spcAft>
              <a:buClr>
                <a:schemeClr val="accent2"/>
              </a:buClr>
              <a:buSzPct val="90000"/>
              <a:buFont typeface="Noto Symbol"/>
              <a:buChar char="▪"/>
            </a:pPr>
            <a:r>
              <a:rPr lang="en-US" sz="2700" b="1" i="0" u="none" strike="noStrike" cap="none" baseline="0">
                <a:solidFill>
                  <a:srgbClr val="F8F8F8"/>
                </a:solidFill>
                <a:latin typeface="Bilbo"/>
                <a:ea typeface="Bilbo"/>
                <a:cs typeface="Bilbo"/>
                <a:sym typeface="Bilbo"/>
              </a:rPr>
              <a:t>The belief in social progress.</a:t>
            </a:r>
          </a:p>
          <a:p>
            <a:pPr marL="579438" marR="0" lvl="0" indent="-579438" algn="l" rtl="0">
              <a:spcBef>
                <a:spcPts val="1350"/>
              </a:spcBef>
              <a:spcAft>
                <a:spcPts val="0"/>
              </a:spcAft>
              <a:buClr>
                <a:schemeClr val="folHlink"/>
              </a:buClr>
              <a:buSzPct val="90000"/>
              <a:buFont typeface="Noto Symbol"/>
              <a:buAutoNum type="arabicPeriod" startAt="7"/>
            </a:pPr>
            <a:r>
              <a:rPr lang="en-US" sz="2700" b="1" i="0" u="none" strike="noStrike" cap="none" baseline="0">
                <a:solidFill>
                  <a:srgbClr val="F8F8F8"/>
                </a:solidFill>
                <a:latin typeface="Bilbo"/>
                <a:ea typeface="Bilbo"/>
                <a:cs typeface="Bilbo"/>
                <a:sym typeface="Bilbo"/>
              </a:rPr>
              <a:t>Freedom</a:t>
            </a:r>
          </a:p>
          <a:p>
            <a:pPr marL="1311275" marR="0" lvl="1" indent="-460375" algn="l" rtl="0">
              <a:spcBef>
                <a:spcPts val="1350"/>
              </a:spcBef>
              <a:spcAft>
                <a:spcPts val="0"/>
              </a:spcAft>
              <a:buClr>
                <a:schemeClr val="accent2"/>
              </a:buClr>
              <a:buSzPct val="90000"/>
              <a:buFont typeface="Noto Symbol"/>
              <a:buChar char="▪"/>
            </a:pPr>
            <a:r>
              <a:rPr lang="en-US" sz="2700" b="1" i="0" u="none" strike="noStrike" cap="none" baseline="0">
                <a:solidFill>
                  <a:srgbClr val="F8F8F8"/>
                </a:solidFill>
                <a:latin typeface="Bilbo"/>
                <a:ea typeface="Bilbo"/>
                <a:cs typeface="Bilbo"/>
                <a:sym typeface="Bilbo"/>
              </a:rPr>
              <a:t>Of thought and expression.</a:t>
            </a:r>
          </a:p>
          <a:p>
            <a:pPr marL="1311275" marR="0" lvl="1" indent="-460375" algn="l" rtl="0">
              <a:spcBef>
                <a:spcPts val="1350"/>
              </a:spcBef>
              <a:spcAft>
                <a:spcPts val="0"/>
              </a:spcAft>
              <a:buClr>
                <a:schemeClr val="accent2"/>
              </a:buClr>
              <a:buSzPct val="90000"/>
              <a:buFont typeface="Noto Symbol"/>
              <a:buChar char="▪"/>
            </a:pPr>
            <a:r>
              <a:rPr lang="en-US" sz="2700" b="1" i="0" u="none" strike="noStrike" cap="none" baseline="0">
                <a:solidFill>
                  <a:srgbClr val="F8F8F8"/>
                </a:solidFill>
                <a:latin typeface="Bilbo"/>
                <a:ea typeface="Bilbo"/>
                <a:cs typeface="Bilbo"/>
                <a:sym typeface="Bilbo"/>
              </a:rPr>
              <a:t>Bring liberty to all men (modern battle against absolutism).</a:t>
            </a:r>
          </a:p>
          <a:p>
            <a:pPr marL="579438" marR="0" lvl="0" indent="-579438" algn="l" rtl="0">
              <a:spcBef>
                <a:spcPts val="1350"/>
              </a:spcBef>
              <a:spcAft>
                <a:spcPts val="0"/>
              </a:spcAft>
              <a:buClr>
                <a:schemeClr val="folHlink"/>
              </a:buClr>
              <a:buSzPct val="90000"/>
              <a:buFont typeface="Noto Symbol"/>
              <a:buAutoNum type="arabicPeriod" startAt="7"/>
            </a:pPr>
            <a:r>
              <a:rPr lang="en-US" sz="2700" b="1" i="0" u="none" strike="noStrike" cap="none" baseline="0">
                <a:solidFill>
                  <a:srgbClr val="F8F8F8"/>
                </a:solidFill>
                <a:latin typeface="Bilbo"/>
                <a:ea typeface="Bilbo"/>
                <a:cs typeface="Bilbo"/>
                <a:sym typeface="Bilbo"/>
              </a:rPr>
              <a:t>Education of the Masses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152400" y="152400"/>
            <a:ext cx="8763000" cy="6159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400" b="1" i="0" u="none" strike="noStrike" cap="none" baseline="0">
                <a:solidFill>
                  <a:schemeClr val="lt2"/>
                </a:solidFill>
                <a:latin typeface="Bilbo"/>
                <a:ea typeface="Bilbo"/>
                <a:cs typeface="Bilbo"/>
                <a:sym typeface="Bilbo"/>
              </a:rPr>
              <a:t>The Characteristics of the Enlightenment</a:t>
            </a:r>
          </a:p>
        </p:txBody>
      </p:sp>
      <p:sp>
        <p:nvSpPr>
          <p:cNvPr id="239" name="Shape 239"/>
          <p:cNvSpPr txBox="1"/>
          <p:nvPr/>
        </p:nvSpPr>
        <p:spPr>
          <a:xfrm>
            <a:off x="685800" y="1350962"/>
            <a:ext cx="8229600" cy="4821237"/>
          </a:xfrm>
          <a:prstGeom prst="rect">
            <a:avLst/>
          </a:prstGeom>
          <a:noFill/>
          <a:ln>
            <a:noFill/>
          </a:ln>
        </p:spPr>
        <p:txBody>
          <a:bodyPr lIns="91425" tIns="45700" rIns="91425" bIns="45700" anchor="t" anchorCtr="0">
            <a:noAutofit/>
          </a:bodyPr>
          <a:lstStyle/>
          <a:p>
            <a:pPr marL="579438" marR="0" lvl="0" indent="-579438" algn="l" rtl="0">
              <a:spcBef>
                <a:spcPts val="0"/>
              </a:spcBef>
              <a:spcAft>
                <a:spcPts val="0"/>
              </a:spcAft>
              <a:buClr>
                <a:schemeClr val="folHlink"/>
              </a:buClr>
              <a:buSzPct val="90000"/>
              <a:buFont typeface="Arial"/>
              <a:buAutoNum type="arabicPeriod" startAt="10"/>
            </a:pPr>
            <a:r>
              <a:rPr lang="en-US" sz="3200" b="1" i="0" u="none" strike="noStrike" cap="none" baseline="0">
                <a:solidFill>
                  <a:srgbClr val="F8F8F8"/>
                </a:solidFill>
                <a:latin typeface="Bilbo"/>
                <a:ea typeface="Bilbo"/>
                <a:cs typeface="Bilbo"/>
                <a:sym typeface="Bilbo"/>
              </a:rPr>
              <a:t>Legal Reforms</a:t>
            </a:r>
          </a:p>
          <a:p>
            <a:pPr marL="1311275" marR="0" lvl="1" indent="-460375" algn="l" rtl="0">
              <a:spcBef>
                <a:spcPts val="1400"/>
              </a:spcBef>
              <a:spcAft>
                <a:spcPts val="0"/>
              </a:spcAft>
              <a:buClr>
                <a:schemeClr val="accent2"/>
              </a:buClr>
              <a:buSzPct val="90000"/>
              <a:buFont typeface="Noto Symbol"/>
              <a:buChar char="▪"/>
            </a:pPr>
            <a:r>
              <a:rPr lang="en-US" sz="2800" b="1" i="0" u="none" strike="noStrike" cap="none" baseline="0">
                <a:solidFill>
                  <a:srgbClr val="F8F8F8"/>
                </a:solidFill>
                <a:latin typeface="Bilbo"/>
                <a:ea typeface="Bilbo"/>
                <a:cs typeface="Bilbo"/>
                <a:sym typeface="Bilbo"/>
              </a:rPr>
              <a:t>Justice, kindness, and charity → no torture or indiscriminant incarceration.</a:t>
            </a:r>
          </a:p>
          <a:p>
            <a:pPr marL="1311275" marR="0" lvl="1" indent="-460375" algn="l" rtl="0">
              <a:spcBef>
                <a:spcPts val="1400"/>
              </a:spcBef>
              <a:spcAft>
                <a:spcPts val="0"/>
              </a:spcAft>
              <a:buClr>
                <a:schemeClr val="accent2"/>
              </a:buClr>
              <a:buSzPct val="90000"/>
              <a:buFont typeface="Noto Symbol"/>
              <a:buChar char="▪"/>
            </a:pPr>
            <a:r>
              <a:rPr lang="en-US" sz="2800" b="1" i="0" u="none" strike="noStrike" cap="none" baseline="0">
                <a:solidFill>
                  <a:srgbClr val="F8F8F8"/>
                </a:solidFill>
                <a:latin typeface="Bilbo"/>
                <a:ea typeface="Bilbo"/>
                <a:cs typeface="Bilbo"/>
                <a:sym typeface="Bilbo"/>
              </a:rPr>
              <a:t>Due process of law. </a:t>
            </a:r>
          </a:p>
          <a:p>
            <a:pPr marL="579438" marR="0" lvl="0" indent="-579438" algn="l" rtl="0">
              <a:spcBef>
                <a:spcPts val="1600"/>
              </a:spcBef>
              <a:spcAft>
                <a:spcPts val="0"/>
              </a:spcAft>
              <a:buClr>
                <a:schemeClr val="folHlink"/>
              </a:buClr>
              <a:buSzPct val="90000"/>
              <a:buFont typeface="Noto Symbol"/>
              <a:buAutoNum type="arabicPeriod" startAt="10"/>
            </a:pPr>
            <a:r>
              <a:rPr lang="en-US" sz="3200" b="1" i="0" u="none" strike="noStrike" cap="none" baseline="0">
                <a:solidFill>
                  <a:srgbClr val="F8F8F8"/>
                </a:solidFill>
                <a:latin typeface="Bilbo"/>
                <a:ea typeface="Bilbo"/>
                <a:cs typeface="Bilbo"/>
                <a:sym typeface="Bilbo"/>
              </a:rPr>
              <a:t>Constitutionalism</a:t>
            </a:r>
          </a:p>
          <a:p>
            <a:pPr marL="1311275" marR="0" lvl="1" indent="-460375" algn="l" rtl="0">
              <a:spcBef>
                <a:spcPts val="1400"/>
              </a:spcBef>
              <a:spcAft>
                <a:spcPts val="0"/>
              </a:spcAft>
              <a:buClr>
                <a:schemeClr val="accent2"/>
              </a:buClr>
              <a:buSzPct val="90000"/>
              <a:buFont typeface="Noto Symbol"/>
              <a:buChar char="▪"/>
            </a:pPr>
            <a:r>
              <a:rPr lang="en-US" sz="2800" b="1" i="0" u="none" strike="noStrike" cap="none" baseline="0">
                <a:solidFill>
                  <a:srgbClr val="F8F8F8"/>
                </a:solidFill>
                <a:latin typeface="Bilbo"/>
                <a:ea typeface="Bilbo"/>
                <a:cs typeface="Bilbo"/>
                <a:sym typeface="Bilbo"/>
              </a:rPr>
              <a:t>Written constitutions → listing citizens, rights.</a:t>
            </a:r>
          </a:p>
          <a:p>
            <a:pPr marL="579438" marR="0" lvl="0" indent="-579438" algn="l" rtl="0">
              <a:spcBef>
                <a:spcPts val="1600"/>
              </a:spcBef>
              <a:spcAft>
                <a:spcPts val="0"/>
              </a:spcAft>
              <a:buClr>
                <a:schemeClr val="folHlink"/>
              </a:buClr>
              <a:buSzPct val="90000"/>
              <a:buFont typeface="Noto Symbol"/>
              <a:buAutoNum type="arabicPeriod" startAt="10"/>
            </a:pPr>
            <a:r>
              <a:rPr lang="en-US" sz="3200" b="1" i="0" u="none" strike="noStrike" cap="none" baseline="0">
                <a:solidFill>
                  <a:srgbClr val="F8F8F8"/>
                </a:solidFill>
                <a:latin typeface="Bilbo"/>
                <a:ea typeface="Bilbo"/>
                <a:cs typeface="Bilbo"/>
                <a:sym typeface="Bilbo"/>
              </a:rPr>
              <a:t>Cosmopolitanism.</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152400" y="152400"/>
            <a:ext cx="8763000" cy="5238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baseline="0" dirty="0">
                <a:solidFill>
                  <a:schemeClr val="lt2"/>
                </a:solidFill>
                <a:latin typeface="Bilbo"/>
                <a:ea typeface="Bilbo"/>
                <a:cs typeface="Bilbo"/>
                <a:sym typeface="Bilbo"/>
              </a:rPr>
              <a:t>The “Enlightened” Individual→ The </a:t>
            </a:r>
            <a:r>
              <a:rPr lang="en-US" sz="2800" b="1" i="1" u="none" strike="noStrike" cap="none" baseline="0" dirty="0" smtClean="0">
                <a:solidFill>
                  <a:schemeClr val="lt2"/>
                </a:solidFill>
                <a:latin typeface="Bilbo"/>
                <a:ea typeface="Bilbo"/>
                <a:cs typeface="Bilbo"/>
                <a:sym typeface="Bilbo"/>
              </a:rPr>
              <a:t>Philosophe</a:t>
            </a:r>
          </a:p>
        </p:txBody>
      </p:sp>
      <p:pic>
        <p:nvPicPr>
          <p:cNvPr id="246" name="Shape 246"/>
          <p:cNvPicPr preferRelativeResize="0"/>
          <p:nvPr/>
        </p:nvPicPr>
        <p:blipFill rotWithShape="1">
          <a:blip r:embed="rId3">
            <a:alphaModFix/>
          </a:blip>
          <a:srcRect/>
          <a:stretch/>
        </p:blipFill>
        <p:spPr>
          <a:xfrm>
            <a:off x="2133600" y="1143000"/>
            <a:ext cx="4800600" cy="3675063"/>
          </a:xfrm>
          <a:prstGeom prst="rect">
            <a:avLst/>
          </a:prstGeom>
          <a:noFill/>
          <a:ln w="9525" cap="flat" cmpd="sng">
            <a:solidFill>
              <a:srgbClr val="FFFF66"/>
            </a:solidFill>
            <a:prstDash val="solid"/>
            <a:miter/>
            <a:headEnd type="none" w="med" len="med"/>
            <a:tailEnd type="none" w="med" len="med"/>
          </a:ln>
        </p:spPr>
      </p:pic>
      <p:sp>
        <p:nvSpPr>
          <p:cNvPr id="247" name="Shape 247"/>
          <p:cNvSpPr/>
          <p:nvPr/>
        </p:nvSpPr>
        <p:spPr>
          <a:xfrm>
            <a:off x="533400" y="4953000"/>
            <a:ext cx="8305799" cy="1546225"/>
          </a:xfrm>
          <a:prstGeom prst="rect">
            <a:avLst/>
          </a:prstGeom>
          <a:noFill/>
          <a:ln>
            <a:noFill/>
          </a:ln>
        </p:spPr>
        <p:txBody>
          <a:bodyPr lIns="91425" tIns="45700" rIns="91425" bIns="45700" anchor="t" anchorCtr="0">
            <a:noAutofit/>
          </a:bodyPr>
          <a:lstStyle/>
          <a:p>
            <a:pPr marL="114300" marR="0" lvl="0" rtl="0">
              <a:spcBef>
                <a:spcPts val="0"/>
              </a:spcBef>
              <a:spcAft>
                <a:spcPts val="0"/>
              </a:spcAft>
              <a:buClr>
                <a:schemeClr val="folHlink"/>
              </a:buClr>
              <a:buSzPct val="90000"/>
            </a:pPr>
            <a:r>
              <a:rPr lang="en-US" sz="2100" b="1" i="0" u="none" strike="noStrike" cap="none" baseline="0" dirty="0" smtClean="0">
                <a:solidFill>
                  <a:srgbClr val="F8F8F8"/>
                </a:solidFill>
                <a:latin typeface="Bilbo"/>
                <a:ea typeface="Bilbo"/>
                <a:cs typeface="Bilbo"/>
                <a:sym typeface="Bilbo"/>
              </a:rPr>
              <a:t>Not </a:t>
            </a:r>
            <a:r>
              <a:rPr lang="en-US" sz="2100" b="1" i="0" u="none" strike="noStrike" cap="none" baseline="0" dirty="0">
                <a:solidFill>
                  <a:srgbClr val="F8F8F8"/>
                </a:solidFill>
                <a:latin typeface="Bilbo"/>
                <a:ea typeface="Bilbo"/>
                <a:cs typeface="Bilbo"/>
                <a:sym typeface="Bilbo"/>
              </a:rPr>
              <a:t>really original thinkers as a whole, but were great </a:t>
            </a:r>
            <a:r>
              <a:rPr lang="en-US" sz="2100" b="1" i="0" u="none" strike="noStrike" cap="none" baseline="0" dirty="0" smtClean="0">
                <a:solidFill>
                  <a:srgbClr val="F8F8F8"/>
                </a:solidFill>
                <a:latin typeface="Bilbo"/>
                <a:ea typeface="Bilbo"/>
                <a:cs typeface="Bilbo"/>
                <a:sym typeface="Bilbo"/>
              </a:rPr>
              <a:t>publicists </a:t>
            </a:r>
            <a:r>
              <a:rPr lang="en-US" sz="2100" b="1" i="0" u="none" strike="noStrike" cap="none" baseline="0" dirty="0">
                <a:solidFill>
                  <a:srgbClr val="F8F8F8"/>
                </a:solidFill>
                <a:latin typeface="Bilbo"/>
                <a:ea typeface="Bilbo"/>
                <a:cs typeface="Bilbo"/>
                <a:sym typeface="Bilbo"/>
              </a:rPr>
              <a:t>of the new thinking </a:t>
            </a:r>
            <a:r>
              <a:rPr lang="en-US" sz="2100" b="1" i="0" u="none" strike="noStrike" cap="none" baseline="0" dirty="0" smtClean="0">
                <a:solidFill>
                  <a:srgbClr val="F8F8F8"/>
                </a:solidFill>
                <a:latin typeface="Bilbo"/>
                <a:ea typeface="Bilbo"/>
                <a:cs typeface="Bilbo"/>
                <a:sym typeface="Bilbo"/>
              </a:rPr>
              <a:t>→</a:t>
            </a:r>
            <a:r>
              <a:rPr lang="en-US" sz="2100" b="1" i="0" u="none" strike="noStrike" cap="none" baseline="0" dirty="0" smtClean="0">
                <a:solidFill>
                  <a:schemeClr val="accent1"/>
                </a:solidFill>
                <a:latin typeface="Bilbo"/>
                <a:ea typeface="Bilbo"/>
                <a:cs typeface="Bilbo"/>
                <a:sym typeface="Bilbo"/>
              </a:rPr>
              <a:t> </a:t>
            </a:r>
            <a:r>
              <a:rPr lang="en-US" sz="2100" b="1" i="0" u="none" strike="noStrike" cap="none" baseline="0" dirty="0">
                <a:solidFill>
                  <a:srgbClr val="FF0000"/>
                </a:solidFill>
                <a:latin typeface="Bilbo"/>
                <a:ea typeface="Bilbo"/>
                <a:cs typeface="Bilbo"/>
                <a:sym typeface="Bilbo"/>
              </a:rPr>
              <a:t>CHANGE &amp; </a:t>
            </a:r>
            <a:r>
              <a:rPr lang="en-US" sz="2100" b="1" i="0" u="none" strike="noStrike" cap="none" baseline="0" dirty="0" smtClean="0">
                <a:solidFill>
                  <a:srgbClr val="FF0000"/>
                </a:solidFill>
                <a:latin typeface="Bilbo"/>
                <a:ea typeface="Bilbo"/>
                <a:cs typeface="Bilbo"/>
                <a:sym typeface="Bilbo"/>
              </a:rPr>
              <a:t>PROGRESS</a:t>
            </a:r>
            <a:endParaRPr lang="en-US" sz="2100" b="1" dirty="0">
              <a:solidFill>
                <a:srgbClr val="6FFFFF"/>
              </a:solidFill>
              <a:latin typeface="Bilbo"/>
              <a:ea typeface="Bilbo"/>
              <a:cs typeface="Bilbo"/>
              <a:sym typeface="Bilbo"/>
            </a:endParaRPr>
          </a:p>
          <a:p>
            <a:pPr marL="114300" marR="0" lvl="0" rtl="0">
              <a:spcBef>
                <a:spcPts val="0"/>
              </a:spcBef>
              <a:spcAft>
                <a:spcPts val="0"/>
              </a:spcAft>
              <a:buClr>
                <a:schemeClr val="folHlink"/>
              </a:buClr>
              <a:buSzPct val="90000"/>
            </a:pPr>
            <a:r>
              <a:rPr lang="en-US" sz="2100" b="1" i="0" u="none" strike="noStrike" cap="none" baseline="0" dirty="0" smtClean="0">
                <a:solidFill>
                  <a:srgbClr val="F8F8F8"/>
                </a:solidFill>
                <a:latin typeface="Bilbo"/>
                <a:ea typeface="Bilbo"/>
                <a:cs typeface="Bilbo"/>
                <a:sym typeface="Bilbo"/>
              </a:rPr>
              <a:t>They </a:t>
            </a:r>
            <a:r>
              <a:rPr lang="en-US" sz="2100" b="1" i="0" u="none" strike="noStrike" cap="none" baseline="0" dirty="0">
                <a:solidFill>
                  <a:srgbClr val="F8F8F8"/>
                </a:solidFill>
                <a:latin typeface="Bilbo"/>
                <a:ea typeface="Bilbo"/>
                <a:cs typeface="Bilbo"/>
                <a:sym typeface="Bilbo"/>
              </a:rPr>
              <a:t>were students of society who analyzed its evils </a:t>
            </a:r>
            <a:r>
              <a:rPr lang="en-US" sz="2100" b="1" i="0" u="none" strike="noStrike" cap="none" baseline="0" dirty="0" smtClean="0">
                <a:solidFill>
                  <a:srgbClr val="F8F8F8"/>
                </a:solidFill>
                <a:latin typeface="Bilbo"/>
                <a:ea typeface="Bilbo"/>
                <a:cs typeface="Bilbo"/>
                <a:sym typeface="Bilbo"/>
              </a:rPr>
              <a:t>and advanced </a:t>
            </a:r>
            <a:r>
              <a:rPr lang="en-US" sz="2100" b="1" i="0" u="none" strike="noStrike" cap="none" baseline="0" dirty="0">
                <a:solidFill>
                  <a:srgbClr val="F8F8F8"/>
                </a:solidFill>
                <a:latin typeface="Bilbo"/>
                <a:ea typeface="Bilbo"/>
                <a:cs typeface="Bilbo"/>
                <a:sym typeface="Bilbo"/>
              </a:rPr>
              <a:t>reforms.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152400" y="152400"/>
            <a:ext cx="87630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baseline="0">
                <a:solidFill>
                  <a:schemeClr val="lt2"/>
                </a:solidFill>
                <a:latin typeface="Bilbo"/>
                <a:ea typeface="Bilbo"/>
                <a:cs typeface="Bilbo"/>
                <a:sym typeface="Bilbo"/>
              </a:rPr>
              <a:t>John Locke </a:t>
            </a:r>
            <a:r>
              <a:rPr lang="en-US" sz="3200" b="1" i="0" u="none" strike="noStrike" cap="none" baseline="0">
                <a:solidFill>
                  <a:schemeClr val="lt2"/>
                </a:solidFill>
                <a:latin typeface="Bilbo"/>
                <a:ea typeface="Bilbo"/>
                <a:cs typeface="Bilbo"/>
                <a:sym typeface="Bilbo"/>
              </a:rPr>
              <a:t>(1632-1704)</a:t>
            </a:r>
          </a:p>
        </p:txBody>
      </p:sp>
      <p:pic>
        <p:nvPicPr>
          <p:cNvPr id="266" name="Shape 266"/>
          <p:cNvPicPr preferRelativeResize="0"/>
          <p:nvPr/>
        </p:nvPicPr>
        <p:blipFill rotWithShape="1">
          <a:blip r:embed="rId3">
            <a:alphaModFix/>
          </a:blip>
          <a:srcRect/>
          <a:stretch/>
        </p:blipFill>
        <p:spPr>
          <a:xfrm>
            <a:off x="5181600" y="1600200"/>
            <a:ext cx="3659187" cy="4267199"/>
          </a:xfrm>
          <a:prstGeom prst="rect">
            <a:avLst/>
          </a:prstGeom>
          <a:noFill/>
          <a:ln w="9525" cap="flat" cmpd="sng">
            <a:solidFill>
              <a:schemeClr val="accent1"/>
            </a:solidFill>
            <a:prstDash val="solid"/>
            <a:miter/>
            <a:headEnd type="none" w="med" len="med"/>
            <a:tailEnd type="none" w="med" len="med"/>
          </a:ln>
        </p:spPr>
      </p:pic>
      <p:sp>
        <p:nvSpPr>
          <p:cNvPr id="267" name="Shape 267"/>
          <p:cNvSpPr/>
          <p:nvPr/>
        </p:nvSpPr>
        <p:spPr>
          <a:xfrm>
            <a:off x="152400" y="1143000"/>
            <a:ext cx="4648199" cy="569436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folHlink"/>
              </a:buClr>
              <a:buSzPct val="90000"/>
              <a:buFont typeface="Arial"/>
              <a:buChar char="►"/>
            </a:pPr>
            <a:r>
              <a:rPr lang="en-US" sz="2700" b="1" i="0" u="none" strike="noStrike" cap="none" baseline="0" dirty="0">
                <a:solidFill>
                  <a:srgbClr val="F8F8F8"/>
                </a:solidFill>
                <a:latin typeface="Bilbo"/>
                <a:ea typeface="Bilbo"/>
                <a:cs typeface="Bilbo"/>
                <a:sym typeface="Bilbo"/>
              </a:rPr>
              <a:t>Human beings possess </a:t>
            </a:r>
            <a:r>
              <a:rPr lang="en-US" sz="2700" b="1" i="1" u="none" strike="noStrike" cap="none" baseline="0" dirty="0">
                <a:solidFill>
                  <a:srgbClr val="F8F8F8"/>
                </a:solidFill>
                <a:latin typeface="Bilbo"/>
                <a:ea typeface="Bilbo"/>
                <a:cs typeface="Bilbo"/>
                <a:sym typeface="Bilbo"/>
              </a:rPr>
              <a:t>free will</a:t>
            </a:r>
            <a:r>
              <a:rPr lang="en-US" sz="2700" b="1" i="0" u="none" strike="noStrike" cap="none" baseline="0" dirty="0">
                <a:solidFill>
                  <a:srgbClr val="F8F8F8"/>
                </a:solidFill>
                <a:latin typeface="Bilbo"/>
                <a:ea typeface="Bilbo"/>
                <a:cs typeface="Bilbo"/>
                <a:sym typeface="Bilbo"/>
              </a:rPr>
              <a:t>.</a:t>
            </a:r>
          </a:p>
          <a:p>
            <a:pPr marL="457200" marR="0" lvl="0" indent="-302895" algn="l" rtl="0">
              <a:spcBef>
                <a:spcPts val="0"/>
              </a:spcBef>
              <a:spcAft>
                <a:spcPts val="0"/>
              </a:spcAft>
              <a:buClr>
                <a:schemeClr val="folHlink"/>
              </a:buClr>
              <a:buFont typeface="Arial"/>
              <a:buNone/>
            </a:pPr>
            <a:endParaRPr sz="2700" b="1" i="0" u="none" strike="noStrike" cap="none" baseline="0" dirty="0">
              <a:solidFill>
                <a:srgbClr val="F8F8F8"/>
              </a:solidFill>
              <a:latin typeface="Bilbo"/>
              <a:ea typeface="Bilbo"/>
              <a:cs typeface="Bilbo"/>
              <a:sym typeface="Bilbo"/>
            </a:endParaRPr>
          </a:p>
          <a:p>
            <a:pPr marL="457200" marR="0" lvl="0" indent="-457200" algn="l" rtl="0">
              <a:spcBef>
                <a:spcPts val="0"/>
              </a:spcBef>
              <a:spcAft>
                <a:spcPts val="0"/>
              </a:spcAft>
              <a:buClr>
                <a:schemeClr val="folHlink"/>
              </a:buClr>
              <a:buSzPct val="90000"/>
              <a:buFont typeface="Arial"/>
              <a:buChar char="►"/>
            </a:pPr>
            <a:r>
              <a:rPr lang="en-US" sz="2700" b="1" i="0" u="none" strike="noStrike" cap="none" baseline="0" dirty="0">
                <a:solidFill>
                  <a:srgbClr val="F8F8F8"/>
                </a:solidFill>
                <a:latin typeface="Bilbo"/>
                <a:ea typeface="Bilbo"/>
                <a:cs typeface="Bilbo"/>
                <a:sym typeface="Bilbo"/>
              </a:rPr>
              <a:t>Legislators owe their power to a</a:t>
            </a:r>
            <a:r>
              <a:rPr lang="en-US" sz="2700" b="1" i="0" u="none" strike="noStrike" cap="none" baseline="0" dirty="0">
                <a:solidFill>
                  <a:schemeClr val="accent1"/>
                </a:solidFill>
                <a:latin typeface="Bilbo"/>
                <a:ea typeface="Bilbo"/>
                <a:cs typeface="Bilbo"/>
                <a:sym typeface="Bilbo"/>
              </a:rPr>
              <a:t> </a:t>
            </a:r>
            <a:r>
              <a:rPr lang="en-US" sz="2700" b="1" i="0" u="none" strike="noStrike" cap="none" baseline="0" dirty="0">
                <a:solidFill>
                  <a:srgbClr val="6FFFFF"/>
                </a:solidFill>
                <a:latin typeface="Bilbo"/>
                <a:ea typeface="Bilbo"/>
                <a:cs typeface="Bilbo"/>
                <a:sym typeface="Bilbo"/>
              </a:rPr>
              <a:t>contract</a:t>
            </a:r>
            <a:r>
              <a:rPr lang="en-US" sz="2700" b="1" i="0" u="none" strike="noStrike" cap="none" baseline="0" dirty="0">
                <a:solidFill>
                  <a:schemeClr val="accent1"/>
                </a:solidFill>
                <a:latin typeface="Bilbo"/>
                <a:ea typeface="Bilbo"/>
                <a:cs typeface="Bilbo"/>
                <a:sym typeface="Bilbo"/>
              </a:rPr>
              <a:t> </a:t>
            </a:r>
            <a:r>
              <a:rPr lang="en-US" sz="2700" b="1" i="0" u="none" strike="noStrike" cap="none" baseline="0" dirty="0">
                <a:solidFill>
                  <a:srgbClr val="6FFFFF"/>
                </a:solidFill>
                <a:latin typeface="Bilbo"/>
                <a:ea typeface="Bilbo"/>
                <a:cs typeface="Bilbo"/>
                <a:sym typeface="Bilbo"/>
              </a:rPr>
              <a:t>with the people</a:t>
            </a:r>
            <a:r>
              <a:rPr lang="en-US" sz="2700" b="1" i="0" u="none" strike="noStrike" cap="none" baseline="0" dirty="0">
                <a:solidFill>
                  <a:schemeClr val="accent1"/>
                </a:solidFill>
                <a:latin typeface="Bilbo"/>
                <a:ea typeface="Bilbo"/>
                <a:cs typeface="Bilbo"/>
                <a:sym typeface="Bilbo"/>
              </a:rPr>
              <a:t>.</a:t>
            </a:r>
          </a:p>
          <a:p>
            <a:pPr marL="457200" marR="0" lvl="0" indent="-302895" algn="l" rtl="0">
              <a:spcBef>
                <a:spcPts val="0"/>
              </a:spcBef>
              <a:spcAft>
                <a:spcPts val="0"/>
              </a:spcAft>
              <a:buClr>
                <a:schemeClr val="folHlink"/>
              </a:buClr>
              <a:buFont typeface="Arial"/>
              <a:buNone/>
            </a:pPr>
            <a:endParaRPr sz="2700" b="1" i="0" u="none" strike="noStrike" cap="none" baseline="0" dirty="0">
              <a:solidFill>
                <a:srgbClr val="F8F8F8"/>
              </a:solidFill>
              <a:latin typeface="Bilbo"/>
              <a:ea typeface="Bilbo"/>
              <a:cs typeface="Bilbo"/>
              <a:sym typeface="Bilbo"/>
            </a:endParaRPr>
          </a:p>
          <a:p>
            <a:pPr marL="508000" marR="0" lvl="0" indent="-508000" algn="l" rtl="0">
              <a:spcBef>
                <a:spcPts val="0"/>
              </a:spcBef>
              <a:spcAft>
                <a:spcPts val="0"/>
              </a:spcAft>
              <a:buClr>
                <a:schemeClr val="folHlink"/>
              </a:buClr>
              <a:buSzPct val="90000"/>
              <a:buFont typeface="Arial"/>
              <a:buChar char="►"/>
            </a:pPr>
            <a:r>
              <a:rPr lang="en-US" sz="2700" b="1" i="0" u="none" strike="noStrike" cap="none" baseline="0" dirty="0">
                <a:solidFill>
                  <a:srgbClr val="F8F8F8"/>
                </a:solidFill>
                <a:latin typeface="Bilbo"/>
                <a:ea typeface="Bilbo"/>
                <a:cs typeface="Bilbo"/>
                <a:sym typeface="Bilbo"/>
              </a:rPr>
              <a:t>There are certain natural rights that are endowed by God to all human beings.</a:t>
            </a:r>
          </a:p>
          <a:p>
            <a:pPr marL="1265238" marR="0" lvl="1" indent="-350838" algn="l" rtl="0">
              <a:spcBef>
                <a:spcPts val="0"/>
              </a:spcBef>
              <a:spcAft>
                <a:spcPts val="0"/>
              </a:spcAft>
              <a:buClr>
                <a:schemeClr val="accent2"/>
              </a:buClr>
              <a:buSzPct val="90000"/>
              <a:buFont typeface="Noto Symbol"/>
              <a:buChar char="▪"/>
            </a:pPr>
            <a:r>
              <a:rPr lang="en-US" sz="2700" b="1" i="1" u="none" strike="noStrike" cap="none" baseline="0" dirty="0">
                <a:solidFill>
                  <a:srgbClr val="6FFFFF"/>
                </a:solidFill>
                <a:latin typeface="Bilbo"/>
                <a:ea typeface="Bilbo"/>
                <a:cs typeface="Bilbo"/>
                <a:sym typeface="Bilbo"/>
              </a:rPr>
              <a:t>life, liberty, property!</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1580</Words>
  <Application>Microsoft Office PowerPoint</Application>
  <PresentationFormat>On-screen Show (4:3)</PresentationFormat>
  <Paragraphs>235</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Bilbo</vt:lpstr>
      <vt:lpstr>Calibri</vt:lpstr>
      <vt:lpstr>Noto Symbol</vt:lpstr>
      <vt:lpstr>Times New Roman</vt:lpstr>
      <vt:lpstr>Celestial</vt:lpstr>
      <vt:lpstr> CHAPTER 6</vt:lpstr>
      <vt:lpstr>THE ENLIGHTENMENT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SEPARATION OF POWERS</vt:lpstr>
      <vt:lpstr>BECCARIA</vt:lpstr>
      <vt:lpstr>PowerPoint Presentation</vt:lpstr>
      <vt:lpstr>PATHS TO ENLIGHTENMENT</vt:lpstr>
      <vt:lpstr>THE PHILOSOPHES AND THEIR IDEAS</vt:lpstr>
      <vt:lpstr>SOCIAL ENVIRONMENT OF THE PHILOSOPHES</vt:lpstr>
      <vt:lpstr>DIDEROT AND THE ENCYCLOPEDIA</vt:lpstr>
      <vt:lpstr>PowerPoint Presentation</vt:lpstr>
      <vt:lpstr>PowerPoint Presentation</vt:lpstr>
      <vt:lpstr>PowerPoint Presentation</vt:lpstr>
      <vt:lpstr>PowerPoint Presentation</vt:lpstr>
      <vt:lpstr>PowerPoint Presentation</vt:lpstr>
      <vt:lpstr>GROWTH OF CONSTITUTIONAL GOVERNMENT</vt:lpstr>
      <vt:lpstr>CAUSES OF THE AMERICAN REVOLUTION </vt:lpstr>
      <vt:lpstr>End of the French and Indian War – 1763 The French are driven out of North America </vt:lpstr>
      <vt:lpstr>PowerPoint Presentation</vt:lpstr>
      <vt:lpstr>PROCLAMATION OF 1763</vt:lpstr>
      <vt:lpstr>CAUSES OF THE AMERICAN REVOLUTION</vt:lpstr>
      <vt:lpstr>CAUSES OF THE AMERICAN REVOLUTION </vt:lpstr>
      <vt:lpstr>COMMON SENSE AND  THE DECLARATION OF INDEPENDENCE </vt:lpstr>
      <vt:lpstr>DECLARATION OF INDEPENDENCE</vt:lpstr>
      <vt:lpstr>THE CONSTITUTION</vt:lpstr>
      <vt:lpstr>POPULAR SOVEREIGNTY</vt:lpstr>
      <vt:lpstr>LIMITED GOVERNMENT</vt:lpstr>
      <vt:lpstr>REPUBLICANISM</vt:lpstr>
      <vt:lpstr>FEDERALISM</vt:lpstr>
      <vt:lpstr>BILL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Sean Mispagel</dc:creator>
  <cp:lastModifiedBy>Sarah Beattie</cp:lastModifiedBy>
  <cp:revision>40</cp:revision>
  <dcterms:modified xsi:type="dcterms:W3CDTF">2018-09-10T14:59:54Z</dcterms:modified>
</cp:coreProperties>
</file>